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222A35"/>
    <a:srgbClr val="31333D"/>
    <a:srgbClr val="212935"/>
    <a:srgbClr val="D7A35D"/>
    <a:srgbClr val="FFD579"/>
    <a:srgbClr val="945200"/>
    <a:srgbClr val="AB7942"/>
    <a:srgbClr val="484A57"/>
    <a:srgbClr val="484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F939BC-9679-8C46-AC52-E9067BE50122}" v="179" dt="2020-04-01T20:37:22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49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4461F-C692-A443-9EFB-8B7044BA49D5}" type="datetimeFigureOut">
              <a:rPr lang="es-ES" smtClean="0"/>
              <a:t>18/3/24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41F5C-0F7E-8D42-B6C2-43EFF7F7CE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89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CUR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12E9E03-CC3A-6248-8C81-8903B5E62856}"/>
              </a:ext>
            </a:extLst>
          </p:cNvPr>
          <p:cNvSpPr/>
          <p:nvPr userDrawn="1"/>
        </p:nvSpPr>
        <p:spPr>
          <a:xfrm>
            <a:off x="0" y="5081286"/>
            <a:ext cx="12192000" cy="1776714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35" y="5287970"/>
            <a:ext cx="11275269" cy="1377367"/>
          </a:xfrm>
          <a:effectLst>
            <a:reflection blurRad="6350" stA="52000" endA="300" endPos="35000" dir="5400000" sy="-100000" algn="bl" rotWithShape="0"/>
          </a:effectLst>
        </p:spPr>
        <p:txBody>
          <a:bodyPr anchor="b">
            <a:noAutofit/>
          </a:bodyPr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#TITULO DEL CURSO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96185" y="5287970"/>
            <a:ext cx="3467565" cy="42418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Duración:  24 horas</a:t>
            </a:r>
          </a:p>
        </p:txBody>
      </p:sp>
    </p:spTree>
    <p:extLst>
      <p:ext uri="{BB962C8B-B14F-4D97-AF65-F5344CB8AC3E}">
        <p14:creationId xmlns:p14="http://schemas.microsoft.com/office/powerpoint/2010/main" val="3645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_TRADUCIDA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75AD00D7-B573-9440-A700-2D81EAF15856}"/>
              </a:ext>
            </a:extLst>
          </p:cNvPr>
          <p:cNvGrpSpPr/>
          <p:nvPr userDrawn="1"/>
        </p:nvGrpSpPr>
        <p:grpSpPr>
          <a:xfrm flipV="1">
            <a:off x="1723964" y="4154274"/>
            <a:ext cx="8744072" cy="2154953"/>
            <a:chOff x="1723964" y="2160780"/>
            <a:chExt cx="8744072" cy="215495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AA7D89-E022-8844-A9F4-63FB3D5B6928}"/>
                </a:ext>
              </a:extLst>
            </p:cNvPr>
            <p:cNvSpPr/>
            <p:nvPr userDrawn="1"/>
          </p:nvSpPr>
          <p:spPr>
            <a:xfrm>
              <a:off x="1723964" y="2160780"/>
              <a:ext cx="8744072" cy="215495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1" name="Forma en L 30">
              <a:extLst>
                <a:ext uri="{FF2B5EF4-FFF2-40B4-BE49-F238E27FC236}">
                  <a16:creationId xmlns:a16="http://schemas.microsoft.com/office/drawing/2014/main" id="{B4EA7467-A56B-C34B-9175-CA9F9D3194B2}"/>
                </a:ext>
              </a:extLst>
            </p:cNvPr>
            <p:cNvSpPr/>
            <p:nvPr userDrawn="1"/>
          </p:nvSpPr>
          <p:spPr>
            <a:xfrm rot="5400000">
              <a:off x="1723964" y="2160781"/>
              <a:ext cx="407692" cy="407692"/>
            </a:xfrm>
            <a:prstGeom prst="corner">
              <a:avLst>
                <a:gd name="adj1" fmla="val 8291"/>
                <a:gd name="adj2" fmla="val 9176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2" name="Forma en L 31">
              <a:extLst>
                <a:ext uri="{FF2B5EF4-FFF2-40B4-BE49-F238E27FC236}">
                  <a16:creationId xmlns:a16="http://schemas.microsoft.com/office/drawing/2014/main" id="{F24F860E-F8B7-3B46-A43C-7D36D39946F4}"/>
                </a:ext>
              </a:extLst>
            </p:cNvPr>
            <p:cNvSpPr/>
            <p:nvPr userDrawn="1"/>
          </p:nvSpPr>
          <p:spPr>
            <a:xfrm rot="16200000">
              <a:off x="10060344" y="3908041"/>
              <a:ext cx="407692" cy="407692"/>
            </a:xfrm>
            <a:prstGeom prst="corner">
              <a:avLst>
                <a:gd name="adj1" fmla="val 10061"/>
                <a:gd name="adj2" fmla="val 10061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 dirty="0"/>
            </a:p>
          </p:txBody>
        </p:sp>
      </p:grpSp>
      <p:sp>
        <p:nvSpPr>
          <p:cNvPr id="33" name="Título 2">
            <a:extLst>
              <a:ext uri="{FF2B5EF4-FFF2-40B4-BE49-F238E27FC236}">
                <a16:creationId xmlns:a16="http://schemas.microsoft.com/office/drawing/2014/main" id="{111E239C-C3A5-1945-9B89-6CC9A6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09" y="5746562"/>
            <a:ext cx="5785376" cy="502144"/>
          </a:xfrm>
        </p:spPr>
        <p:txBody>
          <a:bodyPr>
            <a:noAutofit/>
          </a:bodyPr>
          <a:lstStyle>
            <a:lvl1pPr algn="r">
              <a:defRPr sz="2000">
                <a:ln>
                  <a:noFill/>
                </a:ln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A4E22A25-88F9-394D-B81D-12961F76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0815" y="4320895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0" name="Marcador de texto 2">
            <a:extLst>
              <a:ext uri="{FF2B5EF4-FFF2-40B4-BE49-F238E27FC236}">
                <a16:creationId xmlns:a16="http://schemas.microsoft.com/office/drawing/2014/main" id="{DB2BDDF6-E1BD-9647-B66E-4544558F1C3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960815" y="4320894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B014DC9C-C6BE-D547-B921-79B5619ED6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-11575"/>
            <a:ext cx="12192000" cy="3440576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3971F287-664C-BE4F-9E71-EC0750334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12192000" cy="3428999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62677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1.01172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2.29167E-6 -1.85185E-6 L -0.63308 -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5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1.02096 1.11022E-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2.29167E-6 -2.22222E-6 L 1.50989 -2.2222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8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 tmFilter="0,0; .5, 0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uild="p">
        <p:tmplLst>
          <p:tmpl lvl="1">
            <p:tnLst>
              <p:par>
                <p:cTn presetID="41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1" presetClass="exit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50000">
                          <p:val>
                            <p:strVal val="ppt_x+.1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50000">
                          <p:val>
                            <p:strVal val="ppt_h+.01"/>
                          </p:val>
                        </p:tav>
                        <p:tav tm="100000">
                          <p:val>
                            <p:strVal val="ppt_h/1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50000">
                          <p:val>
                            <p:strVal val="ppt_w+.01"/>
                          </p:val>
                        </p:tav>
                        <p:tav tm="100000">
                          <p:val>
                            <p:strVal val="ppt_w/10"/>
                          </p:val>
                        </p:tav>
                      </p:tavLst>
                    </p:anim>
                    <p:animEffect transition="out" filter="fade">
                      <p:cBhvr>
                        <p:cTn dur="500" tmFilter="0,0; .5, 0; 1, 1"/>
                        <p:tgtEl>
                          <p:spTgt spid="3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1" presetClass="entr" presetSubtype="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 animBg="1">
        <p:tmplLst>
          <p:tmpl>
            <p:tnLst>
              <p:par>
                <p:cTn presetID="35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-4.07407E-6 L -1.01172 -4.07407E-6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50586" y="0"/>
                    </p:animMotion>
                  </p:childTnLst>
                </p:cTn>
              </p:par>
            </p:tnLst>
          </p:tmpl>
          <p:tmpl lvl="1">
            <p:tnLst>
              <p:par>
                <p:cTn presetID="35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1.85185E-6 L -0.63308 -1.85185E-6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1654" y="0"/>
                    </p:animMotion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1.11022E-16 L 1.02096 1.11022E-16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1042" y="0"/>
                    </p:animMotion>
                  </p:childTnLst>
                </p:cTn>
              </p:par>
            </p:tnLst>
          </p:tmpl>
          <p:tmpl lvl="1">
            <p:tnLst>
              <p:par>
                <p:cTn presetID="63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2.22222E-6 L 1.50989 -2.22222E-6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5495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_DO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2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D18D439B-C357-1340-B039-5AE6E01BBD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58" y="3002477"/>
            <a:ext cx="4431625" cy="36627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365125"/>
            <a:ext cx="10515600" cy="776129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49" y="1386938"/>
            <a:ext cx="10515600" cy="136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5849" y="3076772"/>
            <a:ext cx="2981672" cy="368488"/>
          </a:xfrm>
        </p:spPr>
        <p:txBody>
          <a:bodyPr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774" y="3451259"/>
            <a:ext cx="2882898" cy="937692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4479" y="3081936"/>
            <a:ext cx="2981672" cy="368488"/>
          </a:xfrm>
        </p:spPr>
        <p:txBody>
          <a:bodyPr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54479" y="3456423"/>
            <a:ext cx="2882898" cy="93769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5849" y="4735549"/>
            <a:ext cx="2981672" cy="368488"/>
          </a:xfrm>
        </p:spPr>
        <p:txBody>
          <a:bodyPr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774" y="5110036"/>
            <a:ext cx="2882898" cy="937692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854479" y="4740713"/>
            <a:ext cx="2981672" cy="368488"/>
          </a:xfrm>
        </p:spPr>
        <p:txBody>
          <a:bodyPr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54479" y="5115200"/>
            <a:ext cx="2882898" cy="93769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4028268" y="3162542"/>
            <a:ext cx="4136320" cy="2308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774084" y="4025959"/>
            <a:ext cx="641684" cy="641684"/>
          </a:xfrm>
          <a:prstGeom prst="rect">
            <a:avLst/>
          </a:prstGeom>
          <a:noFill/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/>
          <p:nvPr userDrawn="1"/>
        </p:nvCxnSpPr>
        <p:spPr>
          <a:xfrm>
            <a:off x="5660160" y="4909722"/>
            <a:ext cx="83964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22CB772E-DD57-440E-88DC-BB4B4433FB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28269" y="3162542"/>
            <a:ext cx="4136320" cy="2308519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076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2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20"/>
                            </p:stCondLst>
                            <p:childTnLst>
                              <p:par>
                                <p:cTn id="55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4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40"/>
                            </p:stCondLst>
                            <p:childTnLst>
                              <p:par>
                                <p:cTn id="64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36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360"/>
                            </p:stCondLst>
                            <p:childTnLst>
                              <p:par>
                                <p:cTn id="73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20"/>
                            </p:stCondLst>
                            <p:childTnLst>
                              <p:par>
                                <p:cTn id="8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"/>
                            </p:stCondLst>
                            <p:childTnLst>
                              <p:par>
                                <p:cTn id="95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4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20"/>
                            </p:stCondLst>
                            <p:childTnLst>
                              <p:par>
                                <p:cTn id="111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4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0"/>
                            </p:stCondLst>
                            <p:childTnLst>
                              <p:par>
                                <p:cTn id="127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4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2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/>
      <p:bldP spid="49" grpId="1"/>
      <p:bldP spid="49" grpId="2"/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0" grpId="0"/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/>
      <p:bldP spid="51" grpId="1"/>
      <p:bldP spid="51" grpId="2"/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2" grpId="0"/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/>
      <p:bldP spid="53" grpId="1"/>
      <p:bldP spid="53" grpId="2"/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/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/>
      <p:bldP spid="55" grpId="1"/>
      <p:bldP spid="55" grpId="2"/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/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7" grpId="0" animBg="1"/>
      <p:bldP spid="57" grpId="1" animBg="1"/>
      <p:bldP spid="23" grpId="0"/>
      <p:bldP spid="23" grpId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489769"/>
            <a:ext cx="10515600" cy="776129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81995" y="1448391"/>
            <a:ext cx="6971804" cy="1059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</a:t>
            </a:r>
            <a:r>
              <a:rPr lang="es-ES" dirty="0" err="1"/>
              <a:t>fdsf</a:t>
            </a:r>
            <a:r>
              <a:rPr lang="es-ES" dirty="0"/>
              <a:t> </a:t>
            </a:r>
            <a:r>
              <a:rPr lang="es-ES" dirty="0" err="1"/>
              <a:t>fddas</a:t>
            </a:r>
            <a:r>
              <a:rPr lang="es-ES" dirty="0"/>
              <a:t> </a:t>
            </a:r>
            <a:r>
              <a:rPr lang="es-ES" dirty="0" err="1"/>
              <a:t>fdsaf</a:t>
            </a:r>
            <a:r>
              <a:rPr lang="es-ES" dirty="0"/>
              <a:t> </a:t>
            </a:r>
            <a:r>
              <a:rPr lang="es-ES" dirty="0" err="1"/>
              <a:t>adsf</a:t>
            </a:r>
            <a:r>
              <a:rPr lang="es-ES" dirty="0"/>
              <a:t> </a:t>
            </a:r>
            <a:r>
              <a:rPr lang="es-ES" dirty="0" err="1"/>
              <a:t>asdf</a:t>
            </a:r>
            <a:r>
              <a:rPr lang="es-ES" dirty="0"/>
              <a:t> </a:t>
            </a:r>
            <a:r>
              <a:rPr lang="es-ES" dirty="0" err="1"/>
              <a:t>asdf</a:t>
            </a:r>
            <a:r>
              <a:rPr lang="es-ES" dirty="0"/>
              <a:t> e tex</a:t>
            </a:r>
          </a:p>
          <a:p>
            <a:pPr lvl="0"/>
            <a:r>
              <a:rPr lang="es-ES" dirty="0"/>
              <a:t>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25191" y="2893016"/>
            <a:ext cx="2619498" cy="776526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1755" y="2893015"/>
            <a:ext cx="4312722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13862" y="3696398"/>
            <a:ext cx="2619498" cy="828537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8681" y="3696398"/>
            <a:ext cx="4105795" cy="828537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90392" y="4551792"/>
            <a:ext cx="2619498" cy="781959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1765" y="4551792"/>
            <a:ext cx="3932712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31971" y="5355176"/>
            <a:ext cx="2619498" cy="776526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8020" y="5355175"/>
            <a:ext cx="3766456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367725" y="2095867"/>
            <a:ext cx="4444030" cy="315295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perspectiveContrastingRightFacing" fov="1800000">
              <a:rot lat="20656817" lon="18612622" rev="70975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373515" y="3587008"/>
            <a:ext cx="510795" cy="628122"/>
          </a:xfrm>
          <a:prstGeom prst="rect">
            <a:avLst/>
          </a:prstGeom>
          <a:noFill/>
          <a:scene3d>
            <a:camera prst="perspectiveContrastingRightFacing" fov="1800000">
              <a:rot lat="20656817" lon="18612622" rev="709751"/>
            </a:camera>
            <a:lightRig rig="threePt" dir="t"/>
          </a:scene3d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>
            <a:cxnSpLocks/>
          </p:cNvCxnSpPr>
          <p:nvPr userDrawn="1"/>
        </p:nvCxnSpPr>
        <p:spPr>
          <a:xfrm flipV="1">
            <a:off x="2425881" y="4313083"/>
            <a:ext cx="558845" cy="1"/>
          </a:xfrm>
          <a:prstGeom prst="line">
            <a:avLst/>
          </a:prstGeom>
          <a:ln w="57150">
            <a:solidFill>
              <a:schemeClr val="accent2"/>
            </a:solidFill>
          </a:ln>
          <a:scene3d>
            <a:camera prst="perspectiveContrastingRightFacing" fov="1800000">
              <a:rot lat="20656817" lon="18612622" rev="81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51AB50D1-F505-4D73-86D8-57941EDA5E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3316" y="2042652"/>
            <a:ext cx="4169800" cy="3206167"/>
          </a:xfrm>
          <a:prstGeom prst="rect">
            <a:avLst/>
          </a:prstGeom>
          <a:noFill/>
          <a:ln w="76200">
            <a:noFill/>
          </a:ln>
          <a:scene3d>
            <a:camera prst="perspectiveHeroicExtremeRightFacing" fov="2100000">
              <a:rot lat="20520000" lon="18778959" rev="641483"/>
            </a:camera>
            <a:lightRig rig="threePt" dir="t"/>
          </a:scene3d>
        </p:spPr>
        <p:txBody>
          <a:bodyPr/>
          <a:lstStyle/>
          <a:p>
            <a:endParaRPr lang="es-ES"/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277D3F91-4BC2-9B4C-BE99-9997DEE19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999"/>
          <a:stretch/>
        </p:blipFill>
        <p:spPr>
          <a:xfrm>
            <a:off x="50025" y="1425042"/>
            <a:ext cx="5068239" cy="55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661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20"/>
                            </p:stCondLst>
                            <p:childTnLst>
                              <p:par>
                                <p:cTn id="53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4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40"/>
                            </p:stCondLst>
                            <p:childTnLst>
                              <p:par>
                                <p:cTn id="62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8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60"/>
                            </p:stCondLst>
                            <p:childTnLst>
                              <p:par>
                                <p:cTn id="71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6.25E-7 -2.22222E-6 L 0.33164 0.00047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6" y="2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58333E-6 4.44444E-6 L 0.31614 -0.0034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-18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45833E-6 -1.85185E-6 L 0.30234 -0.0076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17" y="-3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70833E-6 1.48148E-6 L 0.29075 0.0004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20"/>
                            </p:stCondLst>
                            <p:childTnLst>
                              <p:par>
                                <p:cTn id="9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0"/>
                            </p:stCondLst>
                            <p:childTnLst>
                              <p:par>
                                <p:cTn id="102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40"/>
                            </p:stCondLst>
                            <p:childTnLst>
                              <p:par>
                                <p:cTn id="10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0"/>
                            </p:stCondLst>
                            <p:childTnLst>
                              <p:par>
                                <p:cTn id="118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"/>
                            </p:stCondLst>
                            <p:childTnLst>
                              <p:par>
                                <p:cTn id="1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"/>
                            </p:stCondLst>
                            <p:childTnLst>
                              <p:par>
                                <p:cTn id="134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"/>
                            </p:stCondLst>
                            <p:childTnLst>
                              <p:par>
                                <p:cTn id="1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2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5">
        <p:tmplLst>
          <p:tmpl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6.25E-7 -2.22222E-6 L 0.33164 0.00047 " pathEditMode="relative" rAng="0" ptsTypes="AA">
                      <p:cBhvr>
                        <p:cTn dur="200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6576" y="23"/>
                    </p:animMotion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4.58333E-6 4.44444E-6 L 0.31614 -0.00348 " pathEditMode="relative" rAng="0" ptsTypes="AA">
                      <p:cBhvr>
                        <p:cTn dur="200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07" y="-185"/>
                    </p:animMotion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1.45833E-6 -1.85185E-6 L 0.30234 -0.00764 " pathEditMode="relative" rAng="0" ptsTypes="AA">
                      <p:cBhvr>
                        <p:cTn dur="200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117" y="-394"/>
                    </p:animMotion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2.70833E-6 1.48148E-6 L 0.29075 0.00046 " pathEditMode="relative" rAng="0" ptsTypes="AA">
                      <p:cBhvr>
                        <p:cTn dur="20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4531" y="23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/>
      <p:bldP spid="18" grpId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489769"/>
            <a:ext cx="10515600" cy="776129"/>
          </a:xfrm>
        </p:spPr>
        <p:txBody>
          <a:bodyPr>
            <a:noAutofit/>
          </a:bodyPr>
          <a:lstStyle>
            <a:lvl1pPr algn="r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45" y="1448391"/>
            <a:ext cx="7716552" cy="937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</a:t>
            </a:r>
          </a:p>
          <a:p>
            <a:pPr lvl="0"/>
            <a:r>
              <a:rPr lang="es-ES" dirty="0"/>
              <a:t>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13209" y="2666612"/>
            <a:ext cx="2619498" cy="776526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7962" y="2666611"/>
            <a:ext cx="3836309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6398" y="3469994"/>
            <a:ext cx="2619498" cy="828537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7962" y="3469994"/>
            <a:ext cx="3629382" cy="82853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35478" y="4325388"/>
            <a:ext cx="2619498" cy="781959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77962" y="4325388"/>
            <a:ext cx="3456299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90258" y="5128772"/>
            <a:ext cx="2619498" cy="776526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7962" y="5128771"/>
            <a:ext cx="3290044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7553992" y="2133072"/>
            <a:ext cx="4373977" cy="315295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perspectiveContrastingLeftFacing" fov="2100000">
              <a:rot lat="20505249" lon="2814000" rev="2093998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78738" y="3543887"/>
            <a:ext cx="510795" cy="628122"/>
          </a:xfrm>
          <a:prstGeom prst="rect">
            <a:avLst/>
          </a:prstGeom>
          <a:noFill/>
          <a:scene3d>
            <a:camera prst="perspectiveContrastingLeftFacing" fov="2100000">
              <a:rot lat="20408089" lon="2187472" rev="21145058"/>
            </a:camera>
            <a:lightRig rig="threePt" dir="t"/>
          </a:scene3d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>
            <a:cxnSpLocks/>
          </p:cNvCxnSpPr>
          <p:nvPr userDrawn="1"/>
        </p:nvCxnSpPr>
        <p:spPr>
          <a:xfrm flipV="1">
            <a:off x="9354712" y="4282266"/>
            <a:ext cx="558845" cy="1"/>
          </a:xfrm>
          <a:prstGeom prst="line">
            <a:avLst/>
          </a:prstGeom>
          <a:ln w="57150">
            <a:solidFill>
              <a:schemeClr val="accent2"/>
            </a:solidFill>
          </a:ln>
          <a:scene3d>
            <a:camera prst="perspectiveContrastingLeftFacing" fov="2100000">
              <a:rot lat="20408089" lon="2187472" rev="21145058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07CBA067-B17D-42BC-B826-6A91AD2304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7800" y="2025869"/>
            <a:ext cx="4024692" cy="3260155"/>
          </a:xfrm>
          <a:prstGeom prst="rect">
            <a:avLst/>
          </a:prstGeom>
          <a:noFill/>
          <a:ln w="76200">
            <a:noFill/>
          </a:ln>
          <a:scene3d>
            <a:camera prst="perspectiveContrastingLeftFacing" fov="2100000">
              <a:rot lat="20400000" lon="2756404" rev="20880000"/>
            </a:camera>
            <a:lightRig rig="threePt" dir="t"/>
          </a:scene3d>
        </p:spPr>
        <p:txBody>
          <a:bodyPr/>
          <a:lstStyle/>
          <a:p>
            <a:endParaRPr lang="es-ES"/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277D3F91-4BC2-9B4C-BE99-9997DEE19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999"/>
          <a:stretch/>
        </p:blipFill>
        <p:spPr>
          <a:xfrm flipH="1">
            <a:off x="7191168" y="1425042"/>
            <a:ext cx="5068239" cy="55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6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20"/>
                            </p:stCondLst>
                            <p:childTnLst>
                              <p:par>
                                <p:cTn id="53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4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40"/>
                            </p:stCondLst>
                            <p:childTnLst>
                              <p:par>
                                <p:cTn id="62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8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60"/>
                            </p:stCondLst>
                            <p:childTnLst>
                              <p:par>
                                <p:cTn id="71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362 -3.7037E-7 L 0.00039 -3.7037E-7 " pathEditMode="relative" rAng="0" ptsTypes="AA">
                                      <p:cBhvr>
                                        <p:cTn id="78" dur="2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1185 4.81481E-6 L -2.08333E-7 4.81481E-6 " pathEditMode="relative" rAng="0" ptsTypes="AA">
                                      <p:cBhvr>
                                        <p:cTn id="80" dur="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86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888 -1.48148E-6 L -3.33333E-6 -1.48148E-6 " pathEditMode="relative" rAng="0" ptsTypes="AA">
                                      <p:cBhvr>
                                        <p:cTn id="82" dur="2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6055 1.85185E-6 L 1.875E-6 1.85185E-6 " pathEditMode="relative" rAng="0" ptsTypes="AA">
                                      <p:cBhvr>
                                        <p:cTn id="84" dur="2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20"/>
                            </p:stCondLst>
                            <p:childTnLst>
                              <p:par>
                                <p:cTn id="9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0"/>
                            </p:stCondLst>
                            <p:childTnLst>
                              <p:par>
                                <p:cTn id="102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40"/>
                            </p:stCondLst>
                            <p:childTnLst>
                              <p:par>
                                <p:cTn id="10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0"/>
                            </p:stCondLst>
                            <p:childTnLst>
                              <p:par>
                                <p:cTn id="118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"/>
                            </p:stCondLst>
                            <p:childTnLst>
                              <p:par>
                                <p:cTn id="1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"/>
                            </p:stCondLst>
                            <p:childTnLst>
                              <p:par>
                                <p:cTn id="134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"/>
                            </p:stCondLst>
                            <p:childTnLst>
                              <p:par>
                                <p:cTn id="1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8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0-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/>
      <p:bldP spid="49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2"/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5">
        <p:tmplLst>
          <p:tmpl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4362 -3.7037E-7 L 0.00039 -3.7037E-7 " pathEditMode="relative" rAng="0" ptsTypes="AA">
                      <p:cBhvr>
                        <p:cTn dur="2000" spd="-10000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1823" y="0"/>
                    </p:animMotion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/>
      <p:bldP spid="51" grpId="2"/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41185 4.81481E-6 L -2.08333E-7 4.81481E-6 " pathEditMode="relative" rAng="0" ptsTypes="AA">
                      <p:cBhvr>
                        <p:cTn dur="2000" spd="-10000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0586" y="0"/>
                    </p:animMotion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/>
      <p:bldP spid="53" grpId="2"/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3888 -1.48148E-6 L -3.33333E-6 -1.48148E-6 " pathEditMode="relative" rAng="0" ptsTypes="AA">
                      <p:cBhvr>
                        <p:cTn dur="2000" spd="-10000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440" y="0"/>
                    </p:animMotion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/>
      <p:bldP spid="55" grpId="2"/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36055 1.85185E-6 L 1.875E-6 1.85185E-6 " pathEditMode="relative" rAng="0" ptsTypes="AA">
                      <p:cBhvr>
                        <p:cTn dur="2000" spd="-1000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8021" y="0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/>
      <p:bldP spid="18" grpId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_ABA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10515600" cy="21080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Haga clic para modificar los estilos de texto del patrón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068581"/>
            <a:ext cx="10515600" cy="21083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4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7573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5769"/>
            <a:ext cx="10515600" cy="346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414285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>
        <p:tmplLst>
          <p:tmpl lvl="1">
            <p:tnLst>
              <p:par>
                <p:cTn presetID="10" presetClass="entr" presetSubtype="0" repeatCount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CIO0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DE9AAF4-DA38-3A46-AC3D-C9790B1CF099}"/>
              </a:ext>
            </a:extLst>
          </p:cNvPr>
          <p:cNvSpPr/>
          <p:nvPr userDrawn="1"/>
        </p:nvSpPr>
        <p:spPr>
          <a:xfrm>
            <a:off x="0" y="2734327"/>
            <a:ext cx="12192000" cy="4123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9460"/>
            <a:ext cx="10515600" cy="307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8A116D0-9B88-B445-8686-EE9D981ECDF2}"/>
              </a:ext>
            </a:extLst>
          </p:cNvPr>
          <p:cNvSpPr/>
          <p:nvPr userDrawn="1"/>
        </p:nvSpPr>
        <p:spPr>
          <a:xfrm>
            <a:off x="0" y="-5547"/>
            <a:ext cx="12192000" cy="28021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028" y="365125"/>
            <a:ext cx="10308771" cy="2194007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Holao</a:t>
            </a:r>
            <a:r>
              <a:rPr lang="es-ES" dirty="0"/>
              <a:t>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Triángulo 9">
            <a:extLst>
              <a:ext uri="{FF2B5EF4-FFF2-40B4-BE49-F238E27FC236}">
                <a16:creationId xmlns:a16="http://schemas.microsoft.com/office/drawing/2014/main" id="{20186DF2-24B9-A146-8C38-5D49199E5C41}"/>
              </a:ext>
            </a:extLst>
          </p:cNvPr>
          <p:cNvSpPr/>
          <p:nvPr userDrawn="1"/>
        </p:nvSpPr>
        <p:spPr>
          <a:xfrm rot="5400000">
            <a:off x="212560" y="2021090"/>
            <a:ext cx="900113" cy="3511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5407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build="p" bldLvl="2">
        <p:tmplLst>
          <p:tmpl lvl="1">
            <p:tnLst>
              <p:par>
                <p:cTn presetID="10" presetClass="entr" presetSubtype="0" repeatCount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  <p:bldP spid="3" grpId="0"/>
      <p:bldP spid="1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413657" y="2872824"/>
            <a:ext cx="580572" cy="39938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0" y="4675"/>
            <a:ext cx="12192000" cy="28681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233859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094" y="3429000"/>
            <a:ext cx="6824812" cy="3016326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lvl="0"/>
            <a:endParaRPr lang="es-ES" dirty="0"/>
          </a:p>
        </p:txBody>
      </p:sp>
      <p:sp>
        <p:nvSpPr>
          <p:cNvPr id="28" name="Shape 21">
            <a:extLst>
              <a:ext uri="{FF2B5EF4-FFF2-40B4-BE49-F238E27FC236}">
                <a16:creationId xmlns:a16="http://schemas.microsoft.com/office/drawing/2014/main" id="{F7C45B87-8F77-304D-A23F-087D53EA66DC}"/>
              </a:ext>
            </a:extLst>
          </p:cNvPr>
          <p:cNvSpPr/>
          <p:nvPr/>
        </p:nvSpPr>
        <p:spPr>
          <a:xfrm>
            <a:off x="7135519" y="3911284"/>
            <a:ext cx="4196530" cy="3386667"/>
          </a:xfrm>
          <a:custGeom>
            <a:avLst/>
            <a:gdLst>
              <a:gd name="connsiteX0" fmla="*/ 12502 w 21435"/>
              <a:gd name="connsiteY0" fmla="*/ 312 h 21600"/>
              <a:gd name="connsiteX1" fmla="*/ 0 w 21435"/>
              <a:gd name="connsiteY1" fmla="*/ 21600 h 21600"/>
              <a:gd name="connsiteX2" fmla="*/ 19825 w 21435"/>
              <a:gd name="connsiteY2" fmla="*/ 21600 h 21600"/>
              <a:gd name="connsiteX3" fmla="*/ 21435 w 21435"/>
              <a:gd name="connsiteY3" fmla="*/ 7652 h 21600"/>
              <a:gd name="connsiteX4" fmla="*/ 13389 w 21435"/>
              <a:gd name="connsiteY4" fmla="*/ 0 h 21600"/>
              <a:gd name="connsiteX5" fmla="*/ 12502 w 21435"/>
              <a:gd name="connsiteY5" fmla="*/ 312 h 21600"/>
              <a:gd name="connsiteX0" fmla="*/ 13548 w 22481"/>
              <a:gd name="connsiteY0" fmla="*/ 312 h 22368"/>
              <a:gd name="connsiteX1" fmla="*/ 0 w 22481"/>
              <a:gd name="connsiteY1" fmla="*/ 22368 h 22368"/>
              <a:gd name="connsiteX2" fmla="*/ 20871 w 22481"/>
              <a:gd name="connsiteY2" fmla="*/ 21600 h 22368"/>
              <a:gd name="connsiteX3" fmla="*/ 22481 w 22481"/>
              <a:gd name="connsiteY3" fmla="*/ 7652 h 22368"/>
              <a:gd name="connsiteX4" fmla="*/ 14435 w 22481"/>
              <a:gd name="connsiteY4" fmla="*/ 0 h 22368"/>
              <a:gd name="connsiteX5" fmla="*/ 13548 w 22481"/>
              <a:gd name="connsiteY5" fmla="*/ 312 h 22368"/>
              <a:gd name="connsiteX0" fmla="*/ 0 w 24018"/>
              <a:gd name="connsiteY0" fmla="*/ 24673 h 24673"/>
              <a:gd name="connsiteX1" fmla="*/ 1537 w 24018"/>
              <a:gd name="connsiteY1" fmla="*/ 22368 h 24673"/>
              <a:gd name="connsiteX2" fmla="*/ 22408 w 24018"/>
              <a:gd name="connsiteY2" fmla="*/ 21600 h 24673"/>
              <a:gd name="connsiteX3" fmla="*/ 24018 w 24018"/>
              <a:gd name="connsiteY3" fmla="*/ 7652 h 24673"/>
              <a:gd name="connsiteX4" fmla="*/ 15972 w 24018"/>
              <a:gd name="connsiteY4" fmla="*/ 0 h 24673"/>
              <a:gd name="connsiteX5" fmla="*/ 0 w 24018"/>
              <a:gd name="connsiteY5" fmla="*/ 24673 h 24673"/>
              <a:gd name="connsiteX0" fmla="*/ 0 w 24018"/>
              <a:gd name="connsiteY0" fmla="*/ 24673 h 25605"/>
              <a:gd name="connsiteX1" fmla="*/ 1537 w 24018"/>
              <a:gd name="connsiteY1" fmla="*/ 22368 h 25605"/>
              <a:gd name="connsiteX2" fmla="*/ 22023 w 24018"/>
              <a:gd name="connsiteY2" fmla="*/ 25605 h 25605"/>
              <a:gd name="connsiteX3" fmla="*/ 24018 w 24018"/>
              <a:gd name="connsiteY3" fmla="*/ 7652 h 25605"/>
              <a:gd name="connsiteX4" fmla="*/ 15972 w 24018"/>
              <a:gd name="connsiteY4" fmla="*/ 0 h 25605"/>
              <a:gd name="connsiteX5" fmla="*/ 0 w 24018"/>
              <a:gd name="connsiteY5" fmla="*/ 24673 h 25605"/>
              <a:gd name="connsiteX0" fmla="*/ 0 w 24018"/>
              <a:gd name="connsiteY0" fmla="*/ 24673 h 25605"/>
              <a:gd name="connsiteX1" fmla="*/ 1867 w 24018"/>
              <a:gd name="connsiteY1" fmla="*/ 24947 h 25605"/>
              <a:gd name="connsiteX2" fmla="*/ 22023 w 24018"/>
              <a:gd name="connsiteY2" fmla="*/ 25605 h 25605"/>
              <a:gd name="connsiteX3" fmla="*/ 24018 w 24018"/>
              <a:gd name="connsiteY3" fmla="*/ 7652 h 25605"/>
              <a:gd name="connsiteX4" fmla="*/ 15972 w 24018"/>
              <a:gd name="connsiteY4" fmla="*/ 0 h 25605"/>
              <a:gd name="connsiteX5" fmla="*/ 0 w 24018"/>
              <a:gd name="connsiteY5" fmla="*/ 24673 h 25605"/>
              <a:gd name="connsiteX0" fmla="*/ 0 w 31836"/>
              <a:gd name="connsiteY0" fmla="*/ 24344 h 25605"/>
              <a:gd name="connsiteX1" fmla="*/ 9685 w 31836"/>
              <a:gd name="connsiteY1" fmla="*/ 24947 h 25605"/>
              <a:gd name="connsiteX2" fmla="*/ 29841 w 31836"/>
              <a:gd name="connsiteY2" fmla="*/ 25605 h 25605"/>
              <a:gd name="connsiteX3" fmla="*/ 31836 w 31836"/>
              <a:gd name="connsiteY3" fmla="*/ 7652 h 25605"/>
              <a:gd name="connsiteX4" fmla="*/ 23790 w 31836"/>
              <a:gd name="connsiteY4" fmla="*/ 0 h 25605"/>
              <a:gd name="connsiteX5" fmla="*/ 0 w 31836"/>
              <a:gd name="connsiteY5" fmla="*/ 24344 h 2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6" h="25605" extrusionOk="0">
                <a:moveTo>
                  <a:pt x="0" y="24344"/>
                </a:moveTo>
                <a:lnTo>
                  <a:pt x="9685" y="24947"/>
                </a:lnTo>
                <a:lnTo>
                  <a:pt x="29841" y="25605"/>
                </a:lnTo>
                <a:lnTo>
                  <a:pt x="31836" y="7652"/>
                </a:lnTo>
                <a:lnTo>
                  <a:pt x="23790" y="0"/>
                </a:lnTo>
                <a:lnTo>
                  <a:pt x="0" y="2434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2" name="Shape 22">
            <a:extLst>
              <a:ext uri="{FF2B5EF4-FFF2-40B4-BE49-F238E27FC236}">
                <a16:creationId xmlns:a16="http://schemas.microsoft.com/office/drawing/2014/main" id="{6F01DD33-69FA-DC46-80CA-95343F707E16}"/>
              </a:ext>
            </a:extLst>
          </p:cNvPr>
          <p:cNvSpPr/>
          <p:nvPr/>
        </p:nvSpPr>
        <p:spPr>
          <a:xfrm rot="2639442" flipH="1">
            <a:off x="10484665" y="3382645"/>
            <a:ext cx="1488696" cy="1230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539" y="0"/>
                </a:moveTo>
                <a:cubicBezTo>
                  <a:pt x="7743" y="0"/>
                  <a:pt x="7352" y="-4"/>
                  <a:pt x="6929" y="158"/>
                </a:cubicBezTo>
                <a:cubicBezTo>
                  <a:pt x="6467" y="362"/>
                  <a:pt x="6097" y="808"/>
                  <a:pt x="5929" y="1367"/>
                </a:cubicBezTo>
                <a:cubicBezTo>
                  <a:pt x="5795" y="1879"/>
                  <a:pt x="5799" y="2348"/>
                  <a:pt x="5799" y="3296"/>
                </a:cubicBezTo>
                <a:lnTo>
                  <a:pt x="5799" y="12533"/>
                </a:lnTo>
                <a:cubicBezTo>
                  <a:pt x="5799" y="12654"/>
                  <a:pt x="5813" y="12673"/>
                  <a:pt x="5813" y="12779"/>
                </a:cubicBezTo>
                <a:cubicBezTo>
                  <a:pt x="4771" y="13411"/>
                  <a:pt x="3784" y="14199"/>
                  <a:pt x="2914" y="15250"/>
                </a:cubicBezTo>
                <a:cubicBezTo>
                  <a:pt x="1414" y="17064"/>
                  <a:pt x="467" y="19274"/>
                  <a:pt x="0" y="21596"/>
                </a:cubicBezTo>
                <a:lnTo>
                  <a:pt x="21600" y="21596"/>
                </a:lnTo>
                <a:cubicBezTo>
                  <a:pt x="21133" y="19274"/>
                  <a:pt x="20186" y="17064"/>
                  <a:pt x="18686" y="15250"/>
                </a:cubicBezTo>
                <a:cubicBezTo>
                  <a:pt x="17816" y="14199"/>
                  <a:pt x="16815" y="13411"/>
                  <a:pt x="15772" y="12779"/>
                </a:cubicBezTo>
                <a:cubicBezTo>
                  <a:pt x="15773" y="12680"/>
                  <a:pt x="15787" y="12662"/>
                  <a:pt x="15787" y="12551"/>
                </a:cubicBezTo>
                <a:lnTo>
                  <a:pt x="15787" y="3313"/>
                </a:lnTo>
                <a:cubicBezTo>
                  <a:pt x="15787" y="2351"/>
                  <a:pt x="15790" y="1879"/>
                  <a:pt x="15656" y="1367"/>
                </a:cubicBezTo>
                <a:cubicBezTo>
                  <a:pt x="15488" y="808"/>
                  <a:pt x="15119" y="362"/>
                  <a:pt x="14656" y="158"/>
                </a:cubicBezTo>
                <a:cubicBezTo>
                  <a:pt x="14233" y="-4"/>
                  <a:pt x="13831" y="0"/>
                  <a:pt x="13047" y="0"/>
                </a:cubicBezTo>
                <a:lnTo>
                  <a:pt x="8539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3" name="Shape 23">
            <a:extLst>
              <a:ext uri="{FF2B5EF4-FFF2-40B4-BE49-F238E27FC236}">
                <a16:creationId xmlns:a16="http://schemas.microsoft.com/office/drawing/2014/main" id="{C5C5C648-C528-4A4F-93F0-B21373233DEE}"/>
              </a:ext>
            </a:extLst>
          </p:cNvPr>
          <p:cNvSpPr/>
          <p:nvPr/>
        </p:nvSpPr>
        <p:spPr>
          <a:xfrm rot="2639442" flipH="1">
            <a:off x="10987557" y="3823571"/>
            <a:ext cx="688397" cy="131885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3E9C97FB-8CA8-BB49-9F4C-A5DEA1555B33}"/>
              </a:ext>
            </a:extLst>
          </p:cNvPr>
          <p:cNvSpPr/>
          <p:nvPr/>
        </p:nvSpPr>
        <p:spPr>
          <a:xfrm rot="2639442" flipH="1">
            <a:off x="10399604" y="4403463"/>
            <a:ext cx="593482" cy="296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9" extrusionOk="0">
                <a:moveTo>
                  <a:pt x="0" y="0"/>
                </a:moveTo>
                <a:cubicBezTo>
                  <a:pt x="0" y="5036"/>
                  <a:pt x="1055" y="10072"/>
                  <a:pt x="3164" y="13915"/>
                </a:cubicBezTo>
                <a:cubicBezTo>
                  <a:pt x="7381" y="21600"/>
                  <a:pt x="14219" y="21600"/>
                  <a:pt x="18436" y="13915"/>
                </a:cubicBezTo>
                <a:cubicBezTo>
                  <a:pt x="20545" y="10072"/>
                  <a:pt x="21600" y="503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1" name="Shape 26">
            <a:extLst>
              <a:ext uri="{FF2B5EF4-FFF2-40B4-BE49-F238E27FC236}">
                <a16:creationId xmlns:a16="http://schemas.microsoft.com/office/drawing/2014/main" id="{D173C4CA-DA48-1442-9ADF-13F31FE106EE}"/>
              </a:ext>
            </a:extLst>
          </p:cNvPr>
          <p:cNvSpPr/>
          <p:nvPr/>
        </p:nvSpPr>
        <p:spPr>
          <a:xfrm>
            <a:off x="11328126" y="4142420"/>
            <a:ext cx="863874" cy="2715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178" y="1"/>
                </a:moveTo>
                <a:cubicBezTo>
                  <a:pt x="2059" y="-1"/>
                  <a:pt x="1940" y="0"/>
                  <a:pt x="1821" y="6"/>
                </a:cubicBezTo>
                <a:cubicBezTo>
                  <a:pt x="1424" y="26"/>
                  <a:pt x="1061" y="91"/>
                  <a:pt x="800" y="188"/>
                </a:cubicBezTo>
                <a:cubicBezTo>
                  <a:pt x="502" y="300"/>
                  <a:pt x="376" y="441"/>
                  <a:pt x="413" y="577"/>
                </a:cubicBezTo>
                <a:cubicBezTo>
                  <a:pt x="449" y="713"/>
                  <a:pt x="650" y="844"/>
                  <a:pt x="1004" y="939"/>
                </a:cubicBezTo>
                <a:cubicBezTo>
                  <a:pt x="5022" y="2011"/>
                  <a:pt x="9040" y="3084"/>
                  <a:pt x="13059" y="4156"/>
                </a:cubicBezTo>
                <a:cubicBezTo>
                  <a:pt x="13304" y="4222"/>
                  <a:pt x="13549" y="4287"/>
                  <a:pt x="13795" y="4353"/>
                </a:cubicBezTo>
                <a:cubicBezTo>
                  <a:pt x="14196" y="4461"/>
                  <a:pt x="14433" y="4619"/>
                  <a:pt x="14445" y="4787"/>
                </a:cubicBezTo>
                <a:cubicBezTo>
                  <a:pt x="14446" y="4796"/>
                  <a:pt x="14446" y="4805"/>
                  <a:pt x="14445" y="4814"/>
                </a:cubicBezTo>
                <a:cubicBezTo>
                  <a:pt x="14445" y="4866"/>
                  <a:pt x="14445" y="4917"/>
                  <a:pt x="14445" y="4968"/>
                </a:cubicBezTo>
                <a:cubicBezTo>
                  <a:pt x="14445" y="5020"/>
                  <a:pt x="14445" y="5071"/>
                  <a:pt x="14445" y="5122"/>
                </a:cubicBezTo>
                <a:cubicBezTo>
                  <a:pt x="14445" y="9950"/>
                  <a:pt x="14445" y="14778"/>
                  <a:pt x="14445" y="19606"/>
                </a:cubicBezTo>
                <a:lnTo>
                  <a:pt x="3135" y="19606"/>
                </a:lnTo>
                <a:cubicBezTo>
                  <a:pt x="3135" y="19606"/>
                  <a:pt x="2800" y="19605"/>
                  <a:pt x="2446" y="19615"/>
                </a:cubicBezTo>
                <a:cubicBezTo>
                  <a:pt x="1175" y="19660"/>
                  <a:pt x="174" y="19981"/>
                  <a:pt x="34" y="20385"/>
                </a:cubicBezTo>
                <a:cubicBezTo>
                  <a:pt x="0" y="20498"/>
                  <a:pt x="0" y="20602"/>
                  <a:pt x="0" y="20602"/>
                </a:cubicBezTo>
                <a:cubicBezTo>
                  <a:pt x="0" y="20602"/>
                  <a:pt x="0" y="20707"/>
                  <a:pt x="34" y="20820"/>
                </a:cubicBezTo>
                <a:cubicBezTo>
                  <a:pt x="174" y="21224"/>
                  <a:pt x="1175" y="21544"/>
                  <a:pt x="2446" y="21588"/>
                </a:cubicBezTo>
                <a:cubicBezTo>
                  <a:pt x="2800" y="21599"/>
                  <a:pt x="3135" y="21599"/>
                  <a:pt x="3135" y="21599"/>
                </a:cubicBezTo>
                <a:lnTo>
                  <a:pt x="21600" y="21599"/>
                </a:lnTo>
                <a:lnTo>
                  <a:pt x="21600" y="19606"/>
                </a:lnTo>
                <a:lnTo>
                  <a:pt x="17797" y="19606"/>
                </a:lnTo>
                <a:lnTo>
                  <a:pt x="17797" y="4500"/>
                </a:lnTo>
                <a:cubicBezTo>
                  <a:pt x="17813" y="4404"/>
                  <a:pt x="17786" y="4309"/>
                  <a:pt x="17721" y="4216"/>
                </a:cubicBezTo>
                <a:cubicBezTo>
                  <a:pt x="17676" y="4153"/>
                  <a:pt x="17614" y="4090"/>
                  <a:pt x="17517" y="4033"/>
                </a:cubicBezTo>
                <a:cubicBezTo>
                  <a:pt x="17392" y="3961"/>
                  <a:pt x="17214" y="3901"/>
                  <a:pt x="17032" y="3842"/>
                </a:cubicBezTo>
                <a:cubicBezTo>
                  <a:pt x="16818" y="3774"/>
                  <a:pt x="16597" y="3709"/>
                  <a:pt x="16364" y="3648"/>
                </a:cubicBezTo>
                <a:cubicBezTo>
                  <a:pt x="16188" y="3601"/>
                  <a:pt x="16013" y="3553"/>
                  <a:pt x="15836" y="3506"/>
                </a:cubicBezTo>
                <a:cubicBezTo>
                  <a:pt x="11612" y="2377"/>
                  <a:pt x="7385" y="1250"/>
                  <a:pt x="3160" y="121"/>
                </a:cubicBezTo>
                <a:cubicBezTo>
                  <a:pt x="2878" y="49"/>
                  <a:pt x="2535" y="7"/>
                  <a:pt x="2178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170838" y="5119708"/>
            <a:ext cx="1430053" cy="1720356"/>
          </a:xfrm>
        </p:spPr>
        <p:txBody>
          <a:bodyPr anchor="ctr">
            <a:noAutofit/>
          </a:bodyPr>
          <a:lstStyle>
            <a:lvl1pPr algn="ctr">
              <a:defRPr sz="9600" b="1" i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0" y="2882350"/>
            <a:ext cx="12192000" cy="64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880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" grpId="0" animBg="1"/>
      <p:bldP spid="2" grpId="0"/>
      <p:bldP spid="3" grpId="0" uiExpand="1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7" grpId="0" animBg="1"/>
      <p:bldP spid="37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1F4D82-1E78-AB46-835A-5260CEB54905}"/>
              </a:ext>
            </a:extLst>
          </p:cNvPr>
          <p:cNvSpPr/>
          <p:nvPr userDrawn="1"/>
        </p:nvSpPr>
        <p:spPr>
          <a:xfrm>
            <a:off x="0" y="-23301"/>
            <a:ext cx="12192000" cy="688130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19A4F9-63EB-0842-A274-36F54900DFDB}"/>
              </a:ext>
            </a:extLst>
          </p:cNvPr>
          <p:cNvSpPr/>
          <p:nvPr userDrawn="1"/>
        </p:nvSpPr>
        <p:spPr>
          <a:xfrm>
            <a:off x="7487889" y="-3418969"/>
            <a:ext cx="5907315" cy="109864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5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0" y="1"/>
            <a:ext cx="866502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0" y="4675"/>
            <a:ext cx="8657771" cy="41391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214066" y="-3233"/>
            <a:ext cx="580572" cy="4147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4425811"/>
            <a:ext cx="7629072" cy="2244400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749782" y="3561768"/>
            <a:ext cx="1430053" cy="1720356"/>
          </a:xfrm>
        </p:spPr>
        <p:txBody>
          <a:bodyPr anchor="ctr">
            <a:noAutofit/>
          </a:bodyPr>
          <a:lstStyle>
            <a:lvl1pPr algn="ctr">
              <a:defRPr sz="9600" b="1" i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8665028" y="0"/>
            <a:ext cx="72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462" y="672860"/>
            <a:ext cx="7549282" cy="3157268"/>
          </a:xfrm>
        </p:spPr>
        <p:txBody>
          <a:bodyPr anchor="b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72" name="Line">
            <a:extLst>
              <a:ext uri="{FF2B5EF4-FFF2-40B4-BE49-F238E27FC236}">
                <a16:creationId xmlns:a16="http://schemas.microsoft.com/office/drawing/2014/main" id="{8B3C1C67-B8F3-4348-9856-803B53CA1537}"/>
              </a:ext>
            </a:extLst>
          </p:cNvPr>
          <p:cNvSpPr/>
          <p:nvPr/>
        </p:nvSpPr>
        <p:spPr>
          <a:xfrm>
            <a:off x="10464809" y="-971757"/>
            <a:ext cx="1" cy="1855410"/>
          </a:xfrm>
          <a:prstGeom prst="line">
            <a:avLst/>
          </a:prstGeom>
          <a:noFill/>
          <a:ln w="63500" cap="flat">
            <a:solidFill>
              <a:schemeClr val="tx2">
                <a:lumMod val="75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C14209FB-3D2C-A44D-A153-3C5BFEA4D3D3}"/>
              </a:ext>
            </a:extLst>
          </p:cNvPr>
          <p:cNvSpPr/>
          <p:nvPr/>
        </p:nvSpPr>
        <p:spPr>
          <a:xfrm rot="10800000" flipH="1">
            <a:off x="10042452" y="1168162"/>
            <a:ext cx="844627" cy="1005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18971" extrusionOk="0">
                <a:moveTo>
                  <a:pt x="5" y="7721"/>
                </a:moveTo>
                <a:cubicBezTo>
                  <a:pt x="-101" y="9798"/>
                  <a:pt x="1503" y="11711"/>
                  <a:pt x="2242" y="12680"/>
                </a:cubicBezTo>
                <a:cubicBezTo>
                  <a:pt x="2679" y="13253"/>
                  <a:pt x="5244" y="15420"/>
                  <a:pt x="5339" y="16736"/>
                </a:cubicBezTo>
                <a:cubicBezTo>
                  <a:pt x="5470" y="18541"/>
                  <a:pt x="5766" y="18590"/>
                  <a:pt x="6949" y="18806"/>
                </a:cubicBezTo>
                <a:cubicBezTo>
                  <a:pt x="8156" y="19026"/>
                  <a:pt x="13245" y="19026"/>
                  <a:pt x="14452" y="18806"/>
                </a:cubicBezTo>
                <a:cubicBezTo>
                  <a:pt x="15635" y="18590"/>
                  <a:pt x="15928" y="18541"/>
                  <a:pt x="16059" y="16736"/>
                </a:cubicBezTo>
                <a:cubicBezTo>
                  <a:pt x="16153" y="15420"/>
                  <a:pt x="18719" y="13253"/>
                  <a:pt x="19156" y="12680"/>
                </a:cubicBezTo>
                <a:cubicBezTo>
                  <a:pt x="19895" y="11711"/>
                  <a:pt x="21499" y="9798"/>
                  <a:pt x="21392" y="7721"/>
                </a:cubicBezTo>
                <a:cubicBezTo>
                  <a:pt x="20864" y="-2574"/>
                  <a:pt x="533" y="-2573"/>
                  <a:pt x="5" y="772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E4B796B7-05A5-204F-BE95-44AD2A97F8A6}"/>
              </a:ext>
            </a:extLst>
          </p:cNvPr>
          <p:cNvSpPr/>
          <p:nvPr/>
        </p:nvSpPr>
        <p:spPr>
          <a:xfrm rot="10800000" flipH="1">
            <a:off x="10296403" y="875933"/>
            <a:ext cx="336758" cy="27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extrusionOk="0">
                <a:moveTo>
                  <a:pt x="1765" y="0"/>
                </a:moveTo>
                <a:cubicBezTo>
                  <a:pt x="791" y="-5"/>
                  <a:pt x="0" y="970"/>
                  <a:pt x="0" y="2174"/>
                </a:cubicBezTo>
                <a:cubicBezTo>
                  <a:pt x="0" y="3378"/>
                  <a:pt x="791" y="4353"/>
                  <a:pt x="1765" y="4347"/>
                </a:cubicBezTo>
                <a:lnTo>
                  <a:pt x="19843" y="4347"/>
                </a:lnTo>
                <a:cubicBezTo>
                  <a:pt x="20813" y="4347"/>
                  <a:pt x="21600" y="3374"/>
                  <a:pt x="21600" y="2174"/>
                </a:cubicBezTo>
                <a:cubicBezTo>
                  <a:pt x="21600" y="973"/>
                  <a:pt x="20813" y="0"/>
                  <a:pt x="19843" y="0"/>
                </a:cubicBezTo>
                <a:lnTo>
                  <a:pt x="1765" y="0"/>
                </a:lnTo>
                <a:close/>
                <a:moveTo>
                  <a:pt x="1765" y="5942"/>
                </a:moveTo>
                <a:cubicBezTo>
                  <a:pt x="791" y="5937"/>
                  <a:pt x="0" y="6911"/>
                  <a:pt x="0" y="8116"/>
                </a:cubicBezTo>
                <a:cubicBezTo>
                  <a:pt x="0" y="9320"/>
                  <a:pt x="791" y="10294"/>
                  <a:pt x="1765" y="10289"/>
                </a:cubicBezTo>
                <a:lnTo>
                  <a:pt x="19843" y="10289"/>
                </a:lnTo>
                <a:cubicBezTo>
                  <a:pt x="20813" y="10289"/>
                  <a:pt x="21600" y="9316"/>
                  <a:pt x="21600" y="8116"/>
                </a:cubicBezTo>
                <a:cubicBezTo>
                  <a:pt x="21600" y="6915"/>
                  <a:pt x="20813" y="5942"/>
                  <a:pt x="19843" y="5942"/>
                </a:cubicBezTo>
                <a:lnTo>
                  <a:pt x="1765" y="5942"/>
                </a:lnTo>
                <a:close/>
                <a:moveTo>
                  <a:pt x="2939" y="11884"/>
                </a:moveTo>
                <a:cubicBezTo>
                  <a:pt x="2939" y="17247"/>
                  <a:pt x="6465" y="21595"/>
                  <a:pt x="10804" y="21594"/>
                </a:cubicBezTo>
                <a:cubicBezTo>
                  <a:pt x="15145" y="21593"/>
                  <a:pt x="18661" y="17247"/>
                  <a:pt x="18661" y="11884"/>
                </a:cubicBezTo>
                <a:lnTo>
                  <a:pt x="2939" y="1188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sp>
        <p:nvSpPr>
          <p:cNvPr id="76" name="Shape">
            <a:extLst>
              <a:ext uri="{FF2B5EF4-FFF2-40B4-BE49-F238E27FC236}">
                <a16:creationId xmlns:a16="http://schemas.microsoft.com/office/drawing/2014/main" id="{5E077A84-FE65-0C42-B79B-A75D80165DEF}"/>
              </a:ext>
            </a:extLst>
          </p:cNvPr>
          <p:cNvSpPr/>
          <p:nvPr/>
        </p:nvSpPr>
        <p:spPr>
          <a:xfrm rot="10800000" flipH="1">
            <a:off x="9885863" y="1948475"/>
            <a:ext cx="1157807" cy="466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0674" y="0"/>
                </a:moveTo>
                <a:cubicBezTo>
                  <a:pt x="10188" y="0"/>
                  <a:pt x="9793" y="989"/>
                  <a:pt x="9792" y="2210"/>
                </a:cubicBezTo>
                <a:lnTo>
                  <a:pt x="9792" y="9036"/>
                </a:lnTo>
                <a:cubicBezTo>
                  <a:pt x="9899" y="9015"/>
                  <a:pt x="10283" y="9007"/>
                  <a:pt x="10670" y="9011"/>
                </a:cubicBezTo>
                <a:cubicBezTo>
                  <a:pt x="11056" y="9014"/>
                  <a:pt x="11443" y="9029"/>
                  <a:pt x="11557" y="9052"/>
                </a:cubicBezTo>
                <a:lnTo>
                  <a:pt x="11557" y="2210"/>
                </a:lnTo>
                <a:cubicBezTo>
                  <a:pt x="11555" y="989"/>
                  <a:pt x="11161" y="0"/>
                  <a:pt x="10674" y="0"/>
                </a:cubicBezTo>
                <a:close/>
                <a:moveTo>
                  <a:pt x="4897" y="3773"/>
                </a:moveTo>
                <a:cubicBezTo>
                  <a:pt x="4783" y="3808"/>
                  <a:pt x="4671" y="3902"/>
                  <a:pt x="4566" y="4055"/>
                </a:cubicBezTo>
                <a:cubicBezTo>
                  <a:pt x="4145" y="4666"/>
                  <a:pt x="4000" y="6021"/>
                  <a:pt x="4244" y="7080"/>
                </a:cubicBezTo>
                <a:lnTo>
                  <a:pt x="5517" y="12614"/>
                </a:lnTo>
                <a:cubicBezTo>
                  <a:pt x="5743" y="12227"/>
                  <a:pt x="5986" y="11857"/>
                  <a:pt x="6246" y="11511"/>
                </a:cubicBezTo>
                <a:cubicBezTo>
                  <a:pt x="6506" y="11165"/>
                  <a:pt x="6784" y="10844"/>
                  <a:pt x="7078" y="10553"/>
                </a:cubicBezTo>
                <a:lnTo>
                  <a:pt x="5770" y="4864"/>
                </a:lnTo>
                <a:cubicBezTo>
                  <a:pt x="5588" y="4070"/>
                  <a:pt x="5238" y="3666"/>
                  <a:pt x="4897" y="3773"/>
                </a:cubicBezTo>
                <a:close/>
                <a:moveTo>
                  <a:pt x="16443" y="3867"/>
                </a:moveTo>
                <a:cubicBezTo>
                  <a:pt x="16101" y="3762"/>
                  <a:pt x="15752" y="4166"/>
                  <a:pt x="15569" y="4958"/>
                </a:cubicBezTo>
                <a:lnTo>
                  <a:pt x="14268" y="10620"/>
                </a:lnTo>
                <a:cubicBezTo>
                  <a:pt x="14561" y="10917"/>
                  <a:pt x="14837" y="11247"/>
                  <a:pt x="15095" y="11599"/>
                </a:cubicBezTo>
                <a:cubicBezTo>
                  <a:pt x="15354" y="11952"/>
                  <a:pt x="15595" y="12328"/>
                  <a:pt x="15821" y="12720"/>
                </a:cubicBezTo>
                <a:lnTo>
                  <a:pt x="17098" y="7174"/>
                </a:lnTo>
                <a:cubicBezTo>
                  <a:pt x="17342" y="6115"/>
                  <a:pt x="17197" y="4757"/>
                  <a:pt x="16776" y="4144"/>
                </a:cubicBezTo>
                <a:cubicBezTo>
                  <a:pt x="16670" y="3991"/>
                  <a:pt x="16556" y="3902"/>
                  <a:pt x="16443" y="3867"/>
                </a:cubicBezTo>
                <a:close/>
                <a:moveTo>
                  <a:pt x="990" y="14138"/>
                </a:moveTo>
                <a:cubicBezTo>
                  <a:pt x="649" y="14031"/>
                  <a:pt x="302" y="14435"/>
                  <a:pt x="119" y="15229"/>
                </a:cubicBezTo>
                <a:cubicBezTo>
                  <a:pt x="-125" y="16288"/>
                  <a:pt x="18" y="17643"/>
                  <a:pt x="441" y="18254"/>
                </a:cubicBezTo>
                <a:lnTo>
                  <a:pt x="2636" y="21434"/>
                </a:lnTo>
                <a:cubicBezTo>
                  <a:pt x="2750" y="20805"/>
                  <a:pt x="2879" y="20166"/>
                  <a:pt x="3026" y="19524"/>
                </a:cubicBezTo>
                <a:cubicBezTo>
                  <a:pt x="3173" y="18883"/>
                  <a:pt x="3337" y="18239"/>
                  <a:pt x="3520" y="17600"/>
                </a:cubicBezTo>
                <a:lnTo>
                  <a:pt x="1323" y="14420"/>
                </a:lnTo>
                <a:cubicBezTo>
                  <a:pt x="1218" y="14268"/>
                  <a:pt x="1104" y="14173"/>
                  <a:pt x="990" y="14138"/>
                </a:cubicBezTo>
                <a:close/>
                <a:moveTo>
                  <a:pt x="20356" y="14298"/>
                </a:moveTo>
                <a:cubicBezTo>
                  <a:pt x="20242" y="14334"/>
                  <a:pt x="20131" y="14428"/>
                  <a:pt x="20025" y="14581"/>
                </a:cubicBezTo>
                <a:lnTo>
                  <a:pt x="17835" y="17755"/>
                </a:lnTo>
                <a:cubicBezTo>
                  <a:pt x="18016" y="18397"/>
                  <a:pt x="18177" y="19043"/>
                  <a:pt x="18321" y="19686"/>
                </a:cubicBezTo>
                <a:cubicBezTo>
                  <a:pt x="18465" y="20329"/>
                  <a:pt x="18592" y="20970"/>
                  <a:pt x="18704" y="21600"/>
                </a:cubicBezTo>
                <a:lnTo>
                  <a:pt x="20907" y="18415"/>
                </a:lnTo>
                <a:cubicBezTo>
                  <a:pt x="21330" y="17801"/>
                  <a:pt x="21475" y="16448"/>
                  <a:pt x="21232" y="15390"/>
                </a:cubicBezTo>
                <a:cubicBezTo>
                  <a:pt x="21049" y="14594"/>
                  <a:pt x="20697" y="14192"/>
                  <a:pt x="20356" y="1429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60086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6C"/>
                                      </p:to>
                                    </p:animClr>
                                    <p:set>
                                      <p:cBhvr>
                                        <p:cTn id="56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5" grpId="0" animBg="1"/>
      <p:bldP spid="36" grpId="0" animBg="1"/>
      <p:bldP spid="2" grpId="0"/>
      <p:bldP spid="37" grpId="0" animBg="1"/>
      <p:bldP spid="37" grpId="1" animBg="1"/>
      <p:bldP spid="3" grpId="0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CURS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212508D2-CF91-E74F-9A1C-B7CA50A5F0EA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484A58">
              <a:alpha val="6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656114"/>
            <a:ext cx="7938926" cy="19063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#TITULO DEL CURSO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 userDrawn="1">
            <p:ph type="body" idx="11" hasCustomPrompt="1"/>
          </p:nvPr>
        </p:nvSpPr>
        <p:spPr>
          <a:xfrm>
            <a:off x="1279719" y="4581897"/>
            <a:ext cx="2695122" cy="42418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Duración: 24 horas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5BCE33-D821-D246-81CC-773AED0F0483}"/>
              </a:ext>
            </a:extLst>
          </p:cNvPr>
          <p:cNvSpPr/>
          <p:nvPr userDrawn="1"/>
        </p:nvSpPr>
        <p:spPr>
          <a:xfrm>
            <a:off x="9979026" y="6158297"/>
            <a:ext cx="2094790" cy="699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89000" sy="8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C24C9F6-4EFC-784D-97F6-EFFEB00C73C3}"/>
              </a:ext>
            </a:extLst>
          </p:cNvPr>
          <p:cNvSpPr txBox="1"/>
          <p:nvPr userDrawn="1"/>
        </p:nvSpPr>
        <p:spPr>
          <a:xfrm>
            <a:off x="10489054" y="6158297"/>
            <a:ext cx="158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#</a:t>
            </a:r>
            <a:r>
              <a:rPr lang="es-ES" sz="18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IvanOsuna</a:t>
            </a:r>
            <a:endParaRPr lang="es-ES" sz="1800" b="0" i="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631646-61B6-8C41-A316-43A20E042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6629" y="6511193"/>
            <a:ext cx="346806" cy="3468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A5072D-05E2-484E-B128-2F9E77AD3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435" y="6511193"/>
            <a:ext cx="346806" cy="3468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38E097-A212-6C47-953D-FA6E6D7F6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80241" y="6511193"/>
            <a:ext cx="346806" cy="3468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496EB8-D4FB-2245-9598-3EAEA223FD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27047" y="6511193"/>
            <a:ext cx="346806" cy="3468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B27DC5-E11B-444A-ACAE-50C11110540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3853" y="6511193"/>
            <a:ext cx="346806" cy="3468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B7F278C-31A3-6349-9DA8-A5DD5F6107E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720659" y="6511193"/>
            <a:ext cx="346806" cy="3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1222"/>
      </p:ext>
    </p:extLst>
  </p:cSld>
  <p:clrMapOvr>
    <a:masterClrMapping/>
  </p:clrMapOvr>
  <p:transition spd="slow">
    <p:wipe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1F4D82-1E78-AB46-835A-5260CEB54905}"/>
              </a:ext>
            </a:extLst>
          </p:cNvPr>
          <p:cNvSpPr/>
          <p:nvPr userDrawn="1"/>
        </p:nvSpPr>
        <p:spPr>
          <a:xfrm>
            <a:off x="-7256" y="0"/>
            <a:ext cx="12062690" cy="6861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19A4F9-63EB-0842-A274-36F54900DFDB}"/>
              </a:ext>
            </a:extLst>
          </p:cNvPr>
          <p:cNvSpPr/>
          <p:nvPr userDrawn="1"/>
        </p:nvSpPr>
        <p:spPr>
          <a:xfrm>
            <a:off x="-1" y="1818548"/>
            <a:ext cx="3644853" cy="504268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3534229" y="1"/>
            <a:ext cx="866502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3534229" y="4675"/>
            <a:ext cx="8657771" cy="41391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2FD71D9-A836-7F4B-B93A-AADC7EDE8305}"/>
              </a:ext>
            </a:extLst>
          </p:cNvPr>
          <p:cNvSpPr/>
          <p:nvPr userDrawn="1"/>
        </p:nvSpPr>
        <p:spPr>
          <a:xfrm>
            <a:off x="-7256" y="1"/>
            <a:ext cx="3541485" cy="41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3741067" y="-3232"/>
            <a:ext cx="580572" cy="4147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3" y="4425811"/>
            <a:ext cx="7629072" cy="2244400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54568" y="4687833"/>
            <a:ext cx="1430053" cy="1720356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9600" b="1" i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1691" y="811294"/>
            <a:ext cx="7549282" cy="3016326"/>
          </a:xfrm>
        </p:spPr>
        <p:txBody>
          <a:bodyPr anchor="b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606A7619-1D5D-0D43-83EE-1321030C3A07}"/>
              </a:ext>
            </a:extLst>
          </p:cNvPr>
          <p:cNvSpPr/>
          <p:nvPr userDrawn="1"/>
        </p:nvSpPr>
        <p:spPr>
          <a:xfrm>
            <a:off x="1" y="718438"/>
            <a:ext cx="1250066" cy="1100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2" extrusionOk="0">
                <a:moveTo>
                  <a:pt x="7328" y="0"/>
                </a:moveTo>
                <a:lnTo>
                  <a:pt x="7328" y="1065"/>
                </a:lnTo>
                <a:cubicBezTo>
                  <a:pt x="4898" y="86"/>
                  <a:pt x="638" y="-518"/>
                  <a:pt x="638" y="2190"/>
                </a:cubicBezTo>
                <a:cubicBezTo>
                  <a:pt x="638" y="4899"/>
                  <a:pt x="4898" y="4297"/>
                  <a:pt x="7328" y="3318"/>
                </a:cubicBezTo>
                <a:lnTo>
                  <a:pt x="7328" y="4383"/>
                </a:lnTo>
                <a:lnTo>
                  <a:pt x="8291" y="4383"/>
                </a:lnTo>
                <a:lnTo>
                  <a:pt x="8291" y="7987"/>
                </a:lnTo>
                <a:cubicBezTo>
                  <a:pt x="7124" y="7960"/>
                  <a:pt x="6073" y="8763"/>
                  <a:pt x="5682" y="9983"/>
                </a:cubicBezTo>
                <a:cubicBezTo>
                  <a:pt x="5483" y="10604"/>
                  <a:pt x="5483" y="11285"/>
                  <a:pt x="5682" y="11907"/>
                </a:cubicBezTo>
                <a:lnTo>
                  <a:pt x="700" y="11907"/>
                </a:lnTo>
                <a:cubicBezTo>
                  <a:pt x="599" y="11509"/>
                  <a:pt x="339" y="11190"/>
                  <a:pt x="0" y="11042"/>
                </a:cubicBezTo>
                <a:lnTo>
                  <a:pt x="0" y="16965"/>
                </a:lnTo>
                <a:cubicBezTo>
                  <a:pt x="354" y="16810"/>
                  <a:pt x="617" y="16466"/>
                  <a:pt x="708" y="16043"/>
                </a:cubicBezTo>
                <a:lnTo>
                  <a:pt x="14322" y="16043"/>
                </a:lnTo>
                <a:cubicBezTo>
                  <a:pt x="14833" y="16043"/>
                  <a:pt x="15246" y="16214"/>
                  <a:pt x="15529" y="16531"/>
                </a:cubicBezTo>
                <a:cubicBezTo>
                  <a:pt x="15812" y="16848"/>
                  <a:pt x="15967" y="17309"/>
                  <a:pt x="15967" y="17882"/>
                </a:cubicBezTo>
                <a:lnTo>
                  <a:pt x="15967" y="18497"/>
                </a:lnTo>
                <a:cubicBezTo>
                  <a:pt x="15340" y="18521"/>
                  <a:pt x="14834" y="19082"/>
                  <a:pt x="14834" y="19784"/>
                </a:cubicBezTo>
                <a:cubicBezTo>
                  <a:pt x="14834" y="20500"/>
                  <a:pt x="15358" y="21082"/>
                  <a:pt x="16004" y="21082"/>
                </a:cubicBezTo>
                <a:lnTo>
                  <a:pt x="20429" y="21082"/>
                </a:lnTo>
                <a:cubicBezTo>
                  <a:pt x="21076" y="21082"/>
                  <a:pt x="21600" y="20500"/>
                  <a:pt x="21600" y="19784"/>
                </a:cubicBezTo>
                <a:cubicBezTo>
                  <a:pt x="21600" y="19110"/>
                  <a:pt x="21131" y="18580"/>
                  <a:pt x="20538" y="18516"/>
                </a:cubicBezTo>
                <a:lnTo>
                  <a:pt x="20538" y="15365"/>
                </a:lnTo>
                <a:cubicBezTo>
                  <a:pt x="20539" y="14417"/>
                  <a:pt x="20196" y="13550"/>
                  <a:pt x="19633" y="12919"/>
                </a:cubicBezTo>
                <a:cubicBezTo>
                  <a:pt x="19073" y="12293"/>
                  <a:pt x="18302" y="11907"/>
                  <a:pt x="17450" y="11907"/>
                </a:cubicBezTo>
                <a:lnTo>
                  <a:pt x="13134" y="11907"/>
                </a:lnTo>
                <a:cubicBezTo>
                  <a:pt x="13333" y="11285"/>
                  <a:pt x="13333" y="10604"/>
                  <a:pt x="13134" y="9983"/>
                </a:cubicBezTo>
                <a:cubicBezTo>
                  <a:pt x="12742" y="8762"/>
                  <a:pt x="11687" y="7961"/>
                  <a:pt x="10520" y="7987"/>
                </a:cubicBezTo>
                <a:lnTo>
                  <a:pt x="10520" y="4383"/>
                </a:lnTo>
                <a:lnTo>
                  <a:pt x="11490" y="4383"/>
                </a:lnTo>
                <a:lnTo>
                  <a:pt x="11490" y="3318"/>
                </a:lnTo>
                <a:cubicBezTo>
                  <a:pt x="13921" y="4297"/>
                  <a:pt x="18180" y="4899"/>
                  <a:pt x="18180" y="2190"/>
                </a:cubicBezTo>
                <a:cubicBezTo>
                  <a:pt x="18180" y="-518"/>
                  <a:pt x="13921" y="86"/>
                  <a:pt x="11490" y="1065"/>
                </a:cubicBezTo>
                <a:lnTo>
                  <a:pt x="11490" y="0"/>
                </a:lnTo>
                <a:lnTo>
                  <a:pt x="7328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1F5FEE-E617-5E45-9EE6-B61F448F60CD}"/>
              </a:ext>
            </a:extLst>
          </p:cNvPr>
          <p:cNvSpPr/>
          <p:nvPr userDrawn="1"/>
        </p:nvSpPr>
        <p:spPr>
          <a:xfrm>
            <a:off x="986436" y="1818548"/>
            <a:ext cx="189221" cy="503945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3465286" y="4675"/>
            <a:ext cx="72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5765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5" grpId="0" animBg="1"/>
      <p:bldP spid="36" grpId="0" animBg="1"/>
      <p:bldP spid="2" grpId="0"/>
      <p:bldP spid="3" grpId="0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6" grpId="1" animBg="1"/>
      <p:bldP spid="37" grpId="0" animBg="1"/>
      <p:bldP spid="37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5081667" y="-5546"/>
            <a:ext cx="7110333" cy="17749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766" y="365125"/>
            <a:ext cx="5665033" cy="1325563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2061359"/>
            <a:ext cx="5665034" cy="42857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97435" y="-5546"/>
            <a:ext cx="5179102" cy="7082852"/>
          </a:xfrm>
          <a:prstGeom prst="rect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338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IZQUIERD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5081666" y="-5546"/>
            <a:ext cx="7110334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97434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9"/>
            <a:ext cx="4296992" cy="1613648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1263" y="2259106"/>
            <a:ext cx="3987610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945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JEMPL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5081666" y="-5546"/>
            <a:ext cx="7110334" cy="68635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97434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8"/>
            <a:ext cx="4296992" cy="2989183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</p:spTree>
    <p:extLst>
      <p:ext uri="{BB962C8B-B14F-4D97-AF65-F5344CB8AC3E}">
        <p14:creationId xmlns:p14="http://schemas.microsoft.com/office/powerpoint/2010/main" val="834412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IZQUIERDA_INVERTI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0" y="-5546"/>
            <a:ext cx="5081667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5081667" y="-5546"/>
            <a:ext cx="7110333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57360"/>
            <a:ext cx="4243467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43467" y="655136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9"/>
            <a:ext cx="4296992" cy="173863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1263" y="2259106"/>
            <a:ext cx="3987610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8215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  <p:bldP spid="1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DERECH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-1" y="-5546"/>
            <a:ext cx="7110334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099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72133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7012901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332" y="322729"/>
            <a:ext cx="3953233" cy="173863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83330" y="2259106"/>
            <a:ext cx="4193133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10975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DERECHA_INVERTI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7012900" y="454"/>
            <a:ext cx="5179100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2" y="454"/>
            <a:ext cx="7012902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099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012900" y="6573520"/>
            <a:ext cx="4340900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332" y="322729"/>
            <a:ext cx="3953233" cy="173863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83330" y="2259107"/>
            <a:ext cx="4193133" cy="4088034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45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  <p:bldP spid="10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227D304-F0FB-3848-A9F4-7F0931252675}"/>
              </a:ext>
            </a:extLst>
          </p:cNvPr>
          <p:cNvSpPr/>
          <p:nvPr userDrawn="1"/>
        </p:nvSpPr>
        <p:spPr>
          <a:xfrm>
            <a:off x="-607099" y="-5546"/>
            <a:ext cx="7110333" cy="17749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81801"/>
            <a:ext cx="5387089" cy="1325563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1" y="2101931"/>
            <a:ext cx="5387088" cy="407503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323850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3520"/>
            <a:ext cx="577371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65034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18170DFC-AEFD-3B4F-93DE-8C59D7845B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3234" y="-101183"/>
            <a:ext cx="5773710" cy="7060366"/>
          </a:xfrm>
          <a:prstGeom prst="rect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944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COMPLETO_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5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3773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CAFÉ</a:t>
            </a: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ED71472C-D1CD-D24A-BCDB-B49C440EA62F}"/>
              </a:ext>
            </a:extLst>
          </p:cNvPr>
          <p:cNvGrpSpPr/>
          <p:nvPr userDrawn="1"/>
        </p:nvGrpSpPr>
        <p:grpSpPr>
          <a:xfrm>
            <a:off x="5679440" y="4937969"/>
            <a:ext cx="833120" cy="1069942"/>
            <a:chOff x="0" y="0"/>
            <a:chExt cx="1401592" cy="1800009"/>
          </a:xfrm>
          <a:solidFill>
            <a:srgbClr val="212935"/>
          </a:solidFill>
        </p:grpSpPr>
        <p:sp>
          <p:nvSpPr>
            <p:cNvPr id="14" name="Shape 9">
              <a:extLst>
                <a:ext uri="{FF2B5EF4-FFF2-40B4-BE49-F238E27FC236}">
                  <a16:creationId xmlns:a16="http://schemas.microsoft.com/office/drawing/2014/main" id="{E4654C79-8A78-2B43-AD56-BBB36ADD43CB}"/>
                </a:ext>
              </a:extLst>
            </p:cNvPr>
            <p:cNvSpPr/>
            <p:nvPr/>
          </p:nvSpPr>
          <p:spPr>
            <a:xfrm>
              <a:off x="0" y="1060279"/>
              <a:ext cx="1401593" cy="739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4" y="3429"/>
                  </a:moveTo>
                  <a:cubicBezTo>
                    <a:pt x="19960" y="3429"/>
                    <a:pt x="20418" y="4348"/>
                    <a:pt x="20418" y="5664"/>
                  </a:cubicBezTo>
                  <a:cubicBezTo>
                    <a:pt x="20418" y="7486"/>
                    <a:pt x="19401" y="8753"/>
                    <a:pt x="18566" y="9413"/>
                  </a:cubicBezTo>
                  <a:cubicBezTo>
                    <a:pt x="18851" y="7712"/>
                    <a:pt x="19011" y="5899"/>
                    <a:pt x="19011" y="4015"/>
                  </a:cubicBezTo>
                  <a:lnTo>
                    <a:pt x="19011" y="3495"/>
                  </a:lnTo>
                  <a:cubicBezTo>
                    <a:pt x="19106" y="3454"/>
                    <a:pt x="19204" y="3429"/>
                    <a:pt x="19304" y="3429"/>
                  </a:cubicBezTo>
                  <a:close/>
                  <a:moveTo>
                    <a:pt x="17984" y="12120"/>
                  </a:moveTo>
                  <a:cubicBezTo>
                    <a:pt x="19238" y="11677"/>
                    <a:pt x="21600" y="9478"/>
                    <a:pt x="21600" y="5664"/>
                  </a:cubicBezTo>
                  <a:cubicBezTo>
                    <a:pt x="21600" y="3100"/>
                    <a:pt x="20613" y="1166"/>
                    <a:pt x="19304" y="1166"/>
                  </a:cubicBezTo>
                  <a:cubicBezTo>
                    <a:pt x="19205" y="1166"/>
                    <a:pt x="19108" y="1178"/>
                    <a:pt x="19011" y="1200"/>
                  </a:cubicBezTo>
                  <a:lnTo>
                    <a:pt x="19011" y="0"/>
                  </a:lnTo>
                  <a:lnTo>
                    <a:pt x="0" y="0"/>
                  </a:lnTo>
                  <a:lnTo>
                    <a:pt x="0" y="4015"/>
                  </a:lnTo>
                  <a:cubicBezTo>
                    <a:pt x="0" y="10742"/>
                    <a:pt x="2033" y="16586"/>
                    <a:pt x="4579" y="19543"/>
                  </a:cubicBezTo>
                  <a:lnTo>
                    <a:pt x="1526" y="19543"/>
                  </a:lnTo>
                  <a:cubicBezTo>
                    <a:pt x="1653" y="20777"/>
                    <a:pt x="1969" y="21600"/>
                    <a:pt x="2339" y="21600"/>
                  </a:cubicBezTo>
                  <a:lnTo>
                    <a:pt x="8140" y="21600"/>
                  </a:lnTo>
                  <a:lnTo>
                    <a:pt x="10872" y="21600"/>
                  </a:lnTo>
                  <a:lnTo>
                    <a:pt x="16780" y="21600"/>
                  </a:lnTo>
                  <a:cubicBezTo>
                    <a:pt x="17150" y="21600"/>
                    <a:pt x="17466" y="20777"/>
                    <a:pt x="17593" y="19543"/>
                  </a:cubicBezTo>
                  <a:lnTo>
                    <a:pt x="14432" y="19543"/>
                  </a:lnTo>
                  <a:cubicBezTo>
                    <a:pt x="15872" y="17871"/>
                    <a:pt x="17147" y="15276"/>
                    <a:pt x="17984" y="12120"/>
                  </a:cubicBezTo>
                  <a:close/>
                </a:path>
              </a:pathLst>
            </a:custGeom>
            <a:grpFill/>
            <a:ln w="12700" cap="flat">
              <a:solidFill>
                <a:srgbClr val="212935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FCAB067C-5392-F341-9318-84ED9B718B47}"/>
                </a:ext>
              </a:extLst>
            </p:cNvPr>
            <p:cNvSpPr/>
            <p:nvPr/>
          </p:nvSpPr>
          <p:spPr>
            <a:xfrm>
              <a:off x="186446" y="0"/>
              <a:ext cx="889001" cy="88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4" extrusionOk="0">
                  <a:moveTo>
                    <a:pt x="9839" y="0"/>
                  </a:moveTo>
                  <a:cubicBezTo>
                    <a:pt x="7321" y="0"/>
                    <a:pt x="4803" y="998"/>
                    <a:pt x="2882" y="3009"/>
                  </a:cubicBezTo>
                  <a:cubicBezTo>
                    <a:pt x="-961" y="7031"/>
                    <a:pt x="-961" y="13556"/>
                    <a:pt x="2882" y="17578"/>
                  </a:cubicBezTo>
                  <a:cubicBezTo>
                    <a:pt x="6725" y="21600"/>
                    <a:pt x="12953" y="21600"/>
                    <a:pt x="16796" y="17578"/>
                  </a:cubicBezTo>
                  <a:cubicBezTo>
                    <a:pt x="20639" y="13556"/>
                    <a:pt x="20639" y="7031"/>
                    <a:pt x="16796" y="3009"/>
                  </a:cubicBezTo>
                  <a:cubicBezTo>
                    <a:pt x="14875" y="998"/>
                    <a:pt x="12357" y="0"/>
                    <a:pt x="9839" y="0"/>
                  </a:cubicBezTo>
                  <a:close/>
                  <a:moveTo>
                    <a:pt x="9839" y="1030"/>
                  </a:moveTo>
                  <a:cubicBezTo>
                    <a:pt x="12106" y="1030"/>
                    <a:pt x="14373" y="1931"/>
                    <a:pt x="16102" y="3741"/>
                  </a:cubicBezTo>
                  <a:cubicBezTo>
                    <a:pt x="19561" y="7361"/>
                    <a:pt x="19561" y="13231"/>
                    <a:pt x="16102" y="16851"/>
                  </a:cubicBezTo>
                  <a:cubicBezTo>
                    <a:pt x="12643" y="20471"/>
                    <a:pt x="7035" y="20471"/>
                    <a:pt x="3576" y="16851"/>
                  </a:cubicBezTo>
                  <a:cubicBezTo>
                    <a:pt x="117" y="13231"/>
                    <a:pt x="117" y="7361"/>
                    <a:pt x="3576" y="3741"/>
                  </a:cubicBezTo>
                  <a:cubicBezTo>
                    <a:pt x="5305" y="1931"/>
                    <a:pt x="7572" y="1030"/>
                    <a:pt x="9839" y="1030"/>
                  </a:cubicBezTo>
                  <a:close/>
                  <a:moveTo>
                    <a:pt x="9777" y="3237"/>
                  </a:moveTo>
                  <a:cubicBezTo>
                    <a:pt x="9523" y="3237"/>
                    <a:pt x="9316" y="3454"/>
                    <a:pt x="9316" y="3719"/>
                  </a:cubicBezTo>
                  <a:lnTo>
                    <a:pt x="9316" y="9749"/>
                  </a:lnTo>
                  <a:lnTo>
                    <a:pt x="5524" y="9749"/>
                  </a:lnTo>
                  <a:cubicBezTo>
                    <a:pt x="5270" y="9749"/>
                    <a:pt x="5068" y="9966"/>
                    <a:pt x="5068" y="10231"/>
                  </a:cubicBezTo>
                  <a:lnTo>
                    <a:pt x="5068" y="10361"/>
                  </a:lnTo>
                  <a:cubicBezTo>
                    <a:pt x="5068" y="10627"/>
                    <a:pt x="5270" y="10844"/>
                    <a:pt x="5524" y="10844"/>
                  </a:cubicBezTo>
                  <a:lnTo>
                    <a:pt x="9855" y="10844"/>
                  </a:lnTo>
                  <a:cubicBezTo>
                    <a:pt x="9996" y="10844"/>
                    <a:pt x="10112" y="10770"/>
                    <a:pt x="10196" y="10665"/>
                  </a:cubicBezTo>
                  <a:cubicBezTo>
                    <a:pt x="10297" y="10577"/>
                    <a:pt x="10362" y="10460"/>
                    <a:pt x="10362" y="10312"/>
                  </a:cubicBezTo>
                  <a:lnTo>
                    <a:pt x="10362" y="3719"/>
                  </a:lnTo>
                  <a:cubicBezTo>
                    <a:pt x="10362" y="3454"/>
                    <a:pt x="10155" y="3237"/>
                    <a:pt x="9901" y="3237"/>
                  </a:cubicBezTo>
                  <a:lnTo>
                    <a:pt x="9777" y="3237"/>
                  </a:lnTo>
                  <a:close/>
                </a:path>
              </a:pathLst>
            </a:custGeom>
            <a:grpFill/>
            <a:ln w="12700" cap="flat">
              <a:solidFill>
                <a:srgbClr val="212935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" name="Título 11">
            <a:extLst>
              <a:ext uri="{FF2B5EF4-FFF2-40B4-BE49-F238E27FC236}">
                <a16:creationId xmlns:a16="http://schemas.microsoft.com/office/drawing/2014/main" id="{E255C191-B3A7-9548-AA9E-0682860FFFAC}"/>
              </a:ext>
            </a:extLst>
          </p:cNvPr>
          <p:cNvSpPr txBox="1">
            <a:spLocks/>
          </p:cNvSpPr>
          <p:nvPr userDrawn="1"/>
        </p:nvSpPr>
        <p:spPr>
          <a:xfrm>
            <a:off x="838200" y="2982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8:28 a. m.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87EA042-A262-F340-B8B6-2074E466F273}"/>
              </a:ext>
            </a:extLst>
          </p:cNvPr>
          <p:cNvSpPr/>
          <p:nvPr userDrawn="1"/>
        </p:nvSpPr>
        <p:spPr>
          <a:xfrm>
            <a:off x="5501980" y="4770887"/>
            <a:ext cx="1070919" cy="74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481BF3D-47E0-5847-A479-5EC97C871A82}"/>
              </a:ext>
            </a:extLst>
          </p:cNvPr>
          <p:cNvGrpSpPr/>
          <p:nvPr userDrawn="1"/>
        </p:nvGrpSpPr>
        <p:grpSpPr>
          <a:xfrm>
            <a:off x="5790265" y="4937969"/>
            <a:ext cx="495507" cy="495507"/>
            <a:chOff x="7185021" y="4937968"/>
            <a:chExt cx="528329" cy="528329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702ABC1-0F08-8D43-A2BC-73E9896C1B4C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B8FA4785-03D7-8546-A4A5-7DFAB84C3E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28E6415-0053-6348-9119-5207A2801E84}"/>
              </a:ext>
            </a:extLst>
          </p:cNvPr>
          <p:cNvGrpSpPr/>
          <p:nvPr userDrawn="1"/>
        </p:nvGrpSpPr>
        <p:grpSpPr>
          <a:xfrm>
            <a:off x="5793440" y="4937971"/>
            <a:ext cx="495507" cy="495507"/>
            <a:chOff x="6410321" y="4937968"/>
            <a:chExt cx="528329" cy="528329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BC98425A-307E-7D41-97B4-2AA2EE1B9ACA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6F79061-C435-A842-AF90-D09737D5513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07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ID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2575"/>
            <a:ext cx="9144000" cy="103424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BIENVENIDOS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EF77D0-0ECD-0C43-920F-9A0495E60FA4}"/>
              </a:ext>
            </a:extLst>
          </p:cNvPr>
          <p:cNvSpPr/>
          <p:nvPr userDrawn="1"/>
        </p:nvSpPr>
        <p:spPr>
          <a:xfrm>
            <a:off x="0" y="1430038"/>
            <a:ext cx="12192000" cy="5450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Shape 27">
            <a:extLst>
              <a:ext uri="{FF2B5EF4-FFF2-40B4-BE49-F238E27FC236}">
                <a16:creationId xmlns:a16="http://schemas.microsoft.com/office/drawing/2014/main" id="{6218B21A-E8E4-1745-ACE4-7835B7D9E956}"/>
              </a:ext>
            </a:extLst>
          </p:cNvPr>
          <p:cNvSpPr/>
          <p:nvPr/>
        </p:nvSpPr>
        <p:spPr>
          <a:xfrm>
            <a:off x="-1" y="5305286"/>
            <a:ext cx="12192000" cy="641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DAADF6B-58A4-764B-9600-73751C7E3D58}"/>
              </a:ext>
            </a:extLst>
          </p:cNvPr>
          <p:cNvSpPr/>
          <p:nvPr userDrawn="1"/>
        </p:nvSpPr>
        <p:spPr>
          <a:xfrm>
            <a:off x="0" y="-1089"/>
            <a:ext cx="12192000" cy="1436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6A98D51-39AC-2B42-AC58-95751B89A8C7}"/>
              </a:ext>
            </a:extLst>
          </p:cNvPr>
          <p:cNvSpPr/>
          <p:nvPr userDrawn="1"/>
        </p:nvSpPr>
        <p:spPr>
          <a:xfrm>
            <a:off x="6820186" y="1435696"/>
            <a:ext cx="5371814" cy="5427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Shape 23">
            <a:extLst>
              <a:ext uri="{FF2B5EF4-FFF2-40B4-BE49-F238E27FC236}">
                <a16:creationId xmlns:a16="http://schemas.microsoft.com/office/drawing/2014/main" id="{B965EB43-D2EB-C64B-8117-EECD380E1BF7}"/>
              </a:ext>
            </a:extLst>
          </p:cNvPr>
          <p:cNvSpPr/>
          <p:nvPr/>
        </p:nvSpPr>
        <p:spPr>
          <a:xfrm>
            <a:off x="7613789" y="2035627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Shape 30">
            <a:extLst>
              <a:ext uri="{FF2B5EF4-FFF2-40B4-BE49-F238E27FC236}">
                <a16:creationId xmlns:a16="http://schemas.microsoft.com/office/drawing/2014/main" id="{944D0293-A3E6-074A-B26D-E82AA3D74D72}"/>
              </a:ext>
            </a:extLst>
          </p:cNvPr>
          <p:cNvSpPr/>
          <p:nvPr/>
        </p:nvSpPr>
        <p:spPr>
          <a:xfrm>
            <a:off x="7613789" y="2987306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Temario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37">
            <a:extLst>
              <a:ext uri="{FF2B5EF4-FFF2-40B4-BE49-F238E27FC236}">
                <a16:creationId xmlns:a16="http://schemas.microsoft.com/office/drawing/2014/main" id="{98304889-264B-8E49-90A7-6AB1F6E26566}"/>
              </a:ext>
            </a:extLst>
          </p:cNvPr>
          <p:cNvSpPr/>
          <p:nvPr/>
        </p:nvSpPr>
        <p:spPr>
          <a:xfrm>
            <a:off x="7613789" y="3941768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Shape 44">
            <a:extLst>
              <a:ext uri="{FF2B5EF4-FFF2-40B4-BE49-F238E27FC236}">
                <a16:creationId xmlns:a16="http://schemas.microsoft.com/office/drawing/2014/main" id="{EB8176D6-0567-354C-8564-5909DD51168D}"/>
              </a:ext>
            </a:extLst>
          </p:cNvPr>
          <p:cNvSpPr/>
          <p:nvPr/>
        </p:nvSpPr>
        <p:spPr>
          <a:xfrm>
            <a:off x="7613789" y="4890662"/>
            <a:ext cx="2558539" cy="366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Presentaciones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EC22B70-BE23-B24A-8415-FA4FCA40702B}"/>
              </a:ext>
            </a:extLst>
          </p:cNvPr>
          <p:cNvSpPr/>
          <p:nvPr userDrawn="1"/>
        </p:nvSpPr>
        <p:spPr>
          <a:xfrm>
            <a:off x="10668000" y="1435696"/>
            <a:ext cx="1024403" cy="4511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E65D4358-2248-3A43-AAE5-1CCD1AAEDC7F}"/>
              </a:ext>
            </a:extLst>
          </p:cNvPr>
          <p:cNvGrpSpPr/>
          <p:nvPr/>
        </p:nvGrpSpPr>
        <p:grpSpPr>
          <a:xfrm>
            <a:off x="10941796" y="3921095"/>
            <a:ext cx="502018" cy="502018"/>
            <a:chOff x="0" y="0"/>
            <a:chExt cx="888287" cy="888287"/>
          </a:xfrm>
        </p:grpSpPr>
        <p:sp>
          <p:nvSpPr>
            <p:cNvPr id="43" name="Shape 20">
              <a:extLst>
                <a:ext uri="{FF2B5EF4-FFF2-40B4-BE49-F238E27FC236}">
                  <a16:creationId xmlns:a16="http://schemas.microsoft.com/office/drawing/2014/main" id="{306802EB-A1BF-A840-961D-9E49A35669AD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Shape 21">
              <a:extLst>
                <a:ext uri="{FF2B5EF4-FFF2-40B4-BE49-F238E27FC236}">
                  <a16:creationId xmlns:a16="http://schemas.microsoft.com/office/drawing/2014/main" id="{8B089B14-F849-3045-86F8-DE35E5AB6545}"/>
                </a:ext>
              </a:extLst>
            </p:cNvPr>
            <p:cNvSpPr/>
            <p:nvPr/>
          </p:nvSpPr>
          <p:spPr>
            <a:xfrm>
              <a:off x="246816" y="188867"/>
              <a:ext cx="386651" cy="51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 dirty="0"/>
            </a:p>
          </p:txBody>
        </p:sp>
      </p:grpSp>
      <p:grpSp>
        <p:nvGrpSpPr>
          <p:cNvPr id="33" name="Group 29">
            <a:extLst>
              <a:ext uri="{FF2B5EF4-FFF2-40B4-BE49-F238E27FC236}">
                <a16:creationId xmlns:a16="http://schemas.microsoft.com/office/drawing/2014/main" id="{3CD72577-19A2-7C4A-92EB-2E7A45F2F300}"/>
              </a:ext>
            </a:extLst>
          </p:cNvPr>
          <p:cNvGrpSpPr/>
          <p:nvPr/>
        </p:nvGrpSpPr>
        <p:grpSpPr>
          <a:xfrm>
            <a:off x="10941796" y="4890662"/>
            <a:ext cx="502017" cy="502017"/>
            <a:chOff x="0" y="0"/>
            <a:chExt cx="888286" cy="888286"/>
          </a:xfrm>
        </p:grpSpPr>
        <p:sp>
          <p:nvSpPr>
            <p:cNvPr id="37" name="Shape 27">
              <a:extLst>
                <a:ext uri="{FF2B5EF4-FFF2-40B4-BE49-F238E27FC236}">
                  <a16:creationId xmlns:a16="http://schemas.microsoft.com/office/drawing/2014/main" id="{4B2DC626-71FA-DF41-A831-CF0BB4C36C28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Shape 28">
              <a:extLst>
                <a:ext uri="{FF2B5EF4-FFF2-40B4-BE49-F238E27FC236}">
                  <a16:creationId xmlns:a16="http://schemas.microsoft.com/office/drawing/2014/main" id="{AB808877-C9FB-F84C-81F0-63EAFC4EA861}"/>
                </a:ext>
              </a:extLst>
            </p:cNvPr>
            <p:cNvSpPr/>
            <p:nvPr/>
          </p:nvSpPr>
          <p:spPr>
            <a:xfrm>
              <a:off x="246817" y="250495"/>
              <a:ext cx="387297" cy="38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" name="Group 36">
            <a:extLst>
              <a:ext uri="{FF2B5EF4-FFF2-40B4-BE49-F238E27FC236}">
                <a16:creationId xmlns:a16="http://schemas.microsoft.com/office/drawing/2014/main" id="{EF14D581-C045-0148-8E4B-EFD344DF0E3F}"/>
              </a:ext>
            </a:extLst>
          </p:cNvPr>
          <p:cNvGrpSpPr/>
          <p:nvPr/>
        </p:nvGrpSpPr>
        <p:grpSpPr>
          <a:xfrm>
            <a:off x="10941796" y="2951529"/>
            <a:ext cx="502017" cy="502017"/>
            <a:chOff x="0" y="0"/>
            <a:chExt cx="888286" cy="888286"/>
          </a:xfrm>
        </p:grpSpPr>
        <p:sp>
          <p:nvSpPr>
            <p:cNvPr id="31" name="Shape 34">
              <a:extLst>
                <a:ext uri="{FF2B5EF4-FFF2-40B4-BE49-F238E27FC236}">
                  <a16:creationId xmlns:a16="http://schemas.microsoft.com/office/drawing/2014/main" id="{C2EE4E92-A9A2-3646-97FC-BEC882A09D79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Shape 35">
              <a:extLst>
                <a:ext uri="{FF2B5EF4-FFF2-40B4-BE49-F238E27FC236}">
                  <a16:creationId xmlns:a16="http://schemas.microsoft.com/office/drawing/2014/main" id="{992F3649-A53E-654C-95EE-F15A7B7BDA6B}"/>
                </a:ext>
              </a:extLst>
            </p:cNvPr>
            <p:cNvSpPr/>
            <p:nvPr/>
          </p:nvSpPr>
          <p:spPr>
            <a:xfrm>
              <a:off x="287725" y="251629"/>
              <a:ext cx="312836" cy="38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" name="Group 43">
            <a:extLst>
              <a:ext uri="{FF2B5EF4-FFF2-40B4-BE49-F238E27FC236}">
                <a16:creationId xmlns:a16="http://schemas.microsoft.com/office/drawing/2014/main" id="{57BD73DB-517C-FE45-B474-BE8144A83BC7}"/>
              </a:ext>
            </a:extLst>
          </p:cNvPr>
          <p:cNvGrpSpPr/>
          <p:nvPr/>
        </p:nvGrpSpPr>
        <p:grpSpPr>
          <a:xfrm>
            <a:off x="10941796" y="1977397"/>
            <a:ext cx="502017" cy="502018"/>
            <a:chOff x="0" y="0"/>
            <a:chExt cx="888286" cy="888286"/>
          </a:xfrm>
        </p:grpSpPr>
        <p:sp>
          <p:nvSpPr>
            <p:cNvPr id="25" name="Shape 41">
              <a:extLst>
                <a:ext uri="{FF2B5EF4-FFF2-40B4-BE49-F238E27FC236}">
                  <a16:creationId xmlns:a16="http://schemas.microsoft.com/office/drawing/2014/main" id="{E959F3FF-99B3-8548-9634-BD89BECBE8EF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Shape 42">
              <a:extLst>
                <a:ext uri="{FF2B5EF4-FFF2-40B4-BE49-F238E27FC236}">
                  <a16:creationId xmlns:a16="http://schemas.microsoft.com/office/drawing/2014/main" id="{C12B5F45-0391-3441-A938-EE1695509AE7}"/>
                </a:ext>
              </a:extLst>
            </p:cNvPr>
            <p:cNvSpPr/>
            <p:nvPr/>
          </p:nvSpPr>
          <p:spPr>
            <a:xfrm>
              <a:off x="254172" y="256776"/>
              <a:ext cx="379941" cy="37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0581" extrusionOk="0">
                  <a:moveTo>
                    <a:pt x="7580" y="0"/>
                  </a:moveTo>
                  <a:cubicBezTo>
                    <a:pt x="5860" y="430"/>
                    <a:pt x="4226" y="1341"/>
                    <a:pt x="2884" y="2763"/>
                  </a:cubicBezTo>
                  <a:cubicBezTo>
                    <a:pt x="-961" y="6839"/>
                    <a:pt x="-961" y="13448"/>
                    <a:pt x="2884" y="17524"/>
                  </a:cubicBezTo>
                  <a:cubicBezTo>
                    <a:pt x="6729" y="21600"/>
                    <a:pt x="12962" y="21600"/>
                    <a:pt x="16807" y="17524"/>
                  </a:cubicBezTo>
                  <a:cubicBezTo>
                    <a:pt x="20639" y="13462"/>
                    <a:pt x="20636" y="6892"/>
                    <a:pt x="16831" y="2813"/>
                  </a:cubicBezTo>
                  <a:lnTo>
                    <a:pt x="19296" y="174"/>
                  </a:lnTo>
                  <a:lnTo>
                    <a:pt x="13638" y="224"/>
                  </a:lnTo>
                  <a:lnTo>
                    <a:pt x="13591" y="6248"/>
                  </a:lnTo>
                  <a:lnTo>
                    <a:pt x="15939" y="3759"/>
                  </a:lnTo>
                  <a:cubicBezTo>
                    <a:pt x="19244" y="7308"/>
                    <a:pt x="19223" y="13022"/>
                    <a:pt x="15892" y="16553"/>
                  </a:cubicBezTo>
                  <a:cubicBezTo>
                    <a:pt x="12546" y="20099"/>
                    <a:pt x="7145" y="20099"/>
                    <a:pt x="3800" y="16553"/>
                  </a:cubicBezTo>
                  <a:cubicBezTo>
                    <a:pt x="455" y="13007"/>
                    <a:pt x="455" y="7255"/>
                    <a:pt x="3800" y="3709"/>
                  </a:cubicBezTo>
                  <a:cubicBezTo>
                    <a:pt x="4891" y="2553"/>
                    <a:pt x="6192" y="1822"/>
                    <a:pt x="7580" y="1419"/>
                  </a:cubicBezTo>
                  <a:lnTo>
                    <a:pt x="7580" y="0"/>
                  </a:lnTo>
                  <a:close/>
                  <a:moveTo>
                    <a:pt x="7556" y="4655"/>
                  </a:moveTo>
                  <a:cubicBezTo>
                    <a:pt x="7390" y="4608"/>
                    <a:pt x="7201" y="4631"/>
                    <a:pt x="7040" y="4729"/>
                  </a:cubicBezTo>
                  <a:cubicBezTo>
                    <a:pt x="6719" y="4926"/>
                    <a:pt x="6620" y="5360"/>
                    <a:pt x="6805" y="5700"/>
                  </a:cubicBezTo>
                  <a:lnTo>
                    <a:pt x="8871" y="9484"/>
                  </a:lnTo>
                  <a:cubicBezTo>
                    <a:pt x="8617" y="9973"/>
                    <a:pt x="8597" y="10563"/>
                    <a:pt x="8989" y="10977"/>
                  </a:cubicBezTo>
                  <a:cubicBezTo>
                    <a:pt x="9462" y="11480"/>
                    <a:pt x="10229" y="11480"/>
                    <a:pt x="10703" y="10977"/>
                  </a:cubicBezTo>
                  <a:cubicBezTo>
                    <a:pt x="10735" y="10943"/>
                    <a:pt x="10721" y="10890"/>
                    <a:pt x="10750" y="10853"/>
                  </a:cubicBezTo>
                  <a:lnTo>
                    <a:pt x="15610" y="10853"/>
                  </a:lnTo>
                  <a:cubicBezTo>
                    <a:pt x="15981" y="10853"/>
                    <a:pt x="16291" y="10524"/>
                    <a:pt x="16291" y="10131"/>
                  </a:cubicBezTo>
                  <a:cubicBezTo>
                    <a:pt x="16291" y="9738"/>
                    <a:pt x="15981" y="9409"/>
                    <a:pt x="15610" y="9409"/>
                  </a:cubicBezTo>
                  <a:lnTo>
                    <a:pt x="10797" y="9409"/>
                  </a:lnTo>
                  <a:cubicBezTo>
                    <a:pt x="10750" y="9332"/>
                    <a:pt x="10767" y="9228"/>
                    <a:pt x="10703" y="9160"/>
                  </a:cubicBezTo>
                  <a:cubicBezTo>
                    <a:pt x="10537" y="8985"/>
                    <a:pt x="10304" y="8964"/>
                    <a:pt x="10092" y="8911"/>
                  </a:cubicBezTo>
                  <a:lnTo>
                    <a:pt x="7956" y="4978"/>
                  </a:lnTo>
                  <a:cubicBezTo>
                    <a:pt x="7863" y="4808"/>
                    <a:pt x="7722" y="4702"/>
                    <a:pt x="7556" y="46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C4ECD8E-0533-1745-B30A-EA0D760DCE6F}"/>
              </a:ext>
            </a:extLst>
          </p:cNvPr>
          <p:cNvSpPr/>
          <p:nvPr userDrawn="1"/>
        </p:nvSpPr>
        <p:spPr>
          <a:xfrm>
            <a:off x="0" y="1435696"/>
            <a:ext cx="6820186" cy="5422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Shape 20">
            <a:extLst>
              <a:ext uri="{FF2B5EF4-FFF2-40B4-BE49-F238E27FC236}">
                <a16:creationId xmlns:a16="http://schemas.microsoft.com/office/drawing/2014/main" id="{D9F0402C-603B-6C49-89FC-E3BF8E1C93A9}"/>
              </a:ext>
            </a:extLst>
          </p:cNvPr>
          <p:cNvSpPr/>
          <p:nvPr/>
        </p:nvSpPr>
        <p:spPr>
          <a:xfrm>
            <a:off x="1913801" y="1659358"/>
            <a:ext cx="4240526" cy="26921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B55224-3DE3-AC4C-A94F-6D9C17DC515D}"/>
              </a:ext>
            </a:extLst>
          </p:cNvPr>
          <p:cNvSpPr txBox="1"/>
          <p:nvPr/>
        </p:nvSpPr>
        <p:spPr>
          <a:xfrm>
            <a:off x="11107711" y="-49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85" name="Shape 23">
            <a:extLst>
              <a:ext uri="{FF2B5EF4-FFF2-40B4-BE49-F238E27FC236}">
                <a16:creationId xmlns:a16="http://schemas.microsoft.com/office/drawing/2014/main" id="{F98DDF1F-D531-D64D-9906-0EFCC6487D20}"/>
              </a:ext>
            </a:extLst>
          </p:cNvPr>
          <p:cNvSpPr/>
          <p:nvPr userDrawn="1"/>
        </p:nvSpPr>
        <p:spPr>
          <a:xfrm>
            <a:off x="2568966" y="2742203"/>
            <a:ext cx="3319788" cy="896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 sz="3200" dirty="0"/>
              <a:t>Oracle Solaris 11.4</a:t>
            </a:r>
            <a:endParaRPr sz="3200" dirty="0"/>
          </a:p>
        </p:txBody>
      </p:sp>
      <p:pic>
        <p:nvPicPr>
          <p:cNvPr id="15" name="Gráfico 14" descr="Birrete">
            <a:extLst>
              <a:ext uri="{FF2B5EF4-FFF2-40B4-BE49-F238E27FC236}">
                <a16:creationId xmlns:a16="http://schemas.microsoft.com/office/drawing/2014/main" id="{3C4F51FA-F820-DD48-86C0-4B2B3AC74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901" y="1922172"/>
            <a:ext cx="1036325" cy="1036325"/>
          </a:xfrm>
          <a:prstGeom prst="rect">
            <a:avLst/>
          </a:prstGeom>
        </p:spPr>
      </p:pic>
      <p:sp>
        <p:nvSpPr>
          <p:cNvPr id="82" name="Shape 27">
            <a:extLst>
              <a:ext uri="{FF2B5EF4-FFF2-40B4-BE49-F238E27FC236}">
                <a16:creationId xmlns:a16="http://schemas.microsoft.com/office/drawing/2014/main" id="{940E640B-49B2-FA40-BABB-A40748EBC3B2}"/>
              </a:ext>
            </a:extLst>
          </p:cNvPr>
          <p:cNvSpPr/>
          <p:nvPr userDrawn="1"/>
        </p:nvSpPr>
        <p:spPr>
          <a:xfrm>
            <a:off x="0" y="5305767"/>
            <a:ext cx="6820186" cy="641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grpSp>
        <p:nvGrpSpPr>
          <p:cNvPr id="67" name="Group 31">
            <a:extLst>
              <a:ext uri="{FF2B5EF4-FFF2-40B4-BE49-F238E27FC236}">
                <a16:creationId xmlns:a16="http://schemas.microsoft.com/office/drawing/2014/main" id="{457F2D24-52E4-E04A-A642-2DD341B3148B}"/>
              </a:ext>
            </a:extLst>
          </p:cNvPr>
          <p:cNvGrpSpPr/>
          <p:nvPr/>
        </p:nvGrpSpPr>
        <p:grpSpPr>
          <a:xfrm>
            <a:off x="2333376" y="3797458"/>
            <a:ext cx="1195862" cy="2149578"/>
            <a:chOff x="0" y="0"/>
            <a:chExt cx="2280629" cy="4253941"/>
          </a:xfrm>
        </p:grpSpPr>
        <p:sp>
          <p:nvSpPr>
            <p:cNvPr id="76" name="Shape 28">
              <a:extLst>
                <a:ext uri="{FF2B5EF4-FFF2-40B4-BE49-F238E27FC236}">
                  <a16:creationId xmlns:a16="http://schemas.microsoft.com/office/drawing/2014/main" id="{30BD208A-18D3-5444-A184-578D589EF1EE}"/>
                </a:ext>
              </a:extLst>
            </p:cNvPr>
            <p:cNvSpPr/>
            <p:nvPr/>
          </p:nvSpPr>
          <p:spPr>
            <a:xfrm>
              <a:off x="850592" y="1058361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Shape 29">
              <a:extLst>
                <a:ext uri="{FF2B5EF4-FFF2-40B4-BE49-F238E27FC236}">
                  <a16:creationId xmlns:a16="http://schemas.microsoft.com/office/drawing/2014/main" id="{70BB6BEC-7A77-6D46-94D4-374EF42849B5}"/>
                </a:ext>
              </a:extLst>
            </p:cNvPr>
            <p:cNvSpPr/>
            <p:nvPr/>
          </p:nvSpPr>
          <p:spPr>
            <a:xfrm>
              <a:off x="564021" y="-1"/>
              <a:ext cx="1152344" cy="13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27" extrusionOk="0">
                  <a:moveTo>
                    <a:pt x="6460" y="519"/>
                  </a:moveTo>
                  <a:cubicBezTo>
                    <a:pt x="4972" y="907"/>
                    <a:pt x="3564" y="1513"/>
                    <a:pt x="2491" y="2467"/>
                  </a:cubicBezTo>
                  <a:cubicBezTo>
                    <a:pt x="1131" y="3676"/>
                    <a:pt x="437" y="5304"/>
                    <a:pt x="155" y="6990"/>
                  </a:cubicBezTo>
                  <a:cubicBezTo>
                    <a:pt x="-287" y="9630"/>
                    <a:pt x="264" y="12295"/>
                    <a:pt x="1210" y="14828"/>
                  </a:cubicBezTo>
                  <a:cubicBezTo>
                    <a:pt x="1548" y="15732"/>
                    <a:pt x="1943" y="16628"/>
                    <a:pt x="2491" y="17441"/>
                  </a:cubicBezTo>
                  <a:cubicBezTo>
                    <a:pt x="3266" y="18591"/>
                    <a:pt x="4355" y="19570"/>
                    <a:pt x="5672" y="20288"/>
                  </a:cubicBezTo>
                  <a:cubicBezTo>
                    <a:pt x="7143" y="21034"/>
                    <a:pt x="8813" y="21427"/>
                    <a:pt x="10513" y="21427"/>
                  </a:cubicBezTo>
                  <a:cubicBezTo>
                    <a:pt x="12213" y="21427"/>
                    <a:pt x="13883" y="21034"/>
                    <a:pt x="15354" y="20288"/>
                  </a:cubicBezTo>
                  <a:cubicBezTo>
                    <a:pt x="16671" y="19570"/>
                    <a:pt x="17760" y="18591"/>
                    <a:pt x="18535" y="17441"/>
                  </a:cubicBezTo>
                  <a:cubicBezTo>
                    <a:pt x="19083" y="16628"/>
                    <a:pt x="19478" y="15732"/>
                    <a:pt x="19816" y="14828"/>
                  </a:cubicBezTo>
                  <a:cubicBezTo>
                    <a:pt x="20762" y="12295"/>
                    <a:pt x="21313" y="9630"/>
                    <a:pt x="20871" y="6990"/>
                  </a:cubicBezTo>
                  <a:cubicBezTo>
                    <a:pt x="20589" y="5304"/>
                    <a:pt x="19895" y="3676"/>
                    <a:pt x="18535" y="2467"/>
                  </a:cubicBezTo>
                  <a:cubicBezTo>
                    <a:pt x="17462" y="1513"/>
                    <a:pt x="16054" y="907"/>
                    <a:pt x="14566" y="519"/>
                  </a:cubicBezTo>
                  <a:cubicBezTo>
                    <a:pt x="11910" y="-173"/>
                    <a:pt x="9116" y="-173"/>
                    <a:pt x="6460" y="5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Shape 30">
              <a:extLst>
                <a:ext uri="{FF2B5EF4-FFF2-40B4-BE49-F238E27FC236}">
                  <a16:creationId xmlns:a16="http://schemas.microsoft.com/office/drawing/2014/main" id="{B4882BED-AB11-BC4E-86E3-D34C1166A290}"/>
                </a:ext>
              </a:extLst>
            </p:cNvPr>
            <p:cNvSpPr/>
            <p:nvPr/>
          </p:nvSpPr>
          <p:spPr>
            <a:xfrm>
              <a:off x="0" y="1447241"/>
              <a:ext cx="2280630" cy="280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extrusionOk="0">
                  <a:moveTo>
                    <a:pt x="10702" y="0"/>
                  </a:moveTo>
                  <a:cubicBezTo>
                    <a:pt x="9627" y="0"/>
                    <a:pt x="8559" y="114"/>
                    <a:pt x="7520" y="339"/>
                  </a:cubicBezTo>
                  <a:lnTo>
                    <a:pt x="7285" y="1329"/>
                  </a:lnTo>
                  <a:cubicBezTo>
                    <a:pt x="6215" y="1399"/>
                    <a:pt x="5168" y="1530"/>
                    <a:pt x="4136" y="1720"/>
                  </a:cubicBezTo>
                  <a:cubicBezTo>
                    <a:pt x="2889" y="1948"/>
                    <a:pt x="1620" y="2291"/>
                    <a:pt x="834" y="3115"/>
                  </a:cubicBezTo>
                  <a:cubicBezTo>
                    <a:pt x="-96" y="4091"/>
                    <a:pt x="-62" y="5270"/>
                    <a:pt x="67" y="6478"/>
                  </a:cubicBezTo>
                  <a:cubicBezTo>
                    <a:pt x="199" y="7722"/>
                    <a:pt x="388" y="9056"/>
                    <a:pt x="517" y="10330"/>
                  </a:cubicBezTo>
                  <a:cubicBezTo>
                    <a:pt x="590" y="11038"/>
                    <a:pt x="635" y="11760"/>
                    <a:pt x="1021" y="12397"/>
                  </a:cubicBezTo>
                  <a:cubicBezTo>
                    <a:pt x="1448" y="13104"/>
                    <a:pt x="2236" y="13617"/>
                    <a:pt x="3171" y="13802"/>
                  </a:cubicBezTo>
                  <a:lnTo>
                    <a:pt x="1781" y="21600"/>
                  </a:lnTo>
                  <a:lnTo>
                    <a:pt x="19627" y="21600"/>
                  </a:lnTo>
                  <a:lnTo>
                    <a:pt x="18245" y="13802"/>
                  </a:lnTo>
                  <a:cubicBezTo>
                    <a:pt x="19181" y="13619"/>
                    <a:pt x="19966" y="13105"/>
                    <a:pt x="20391" y="12397"/>
                  </a:cubicBezTo>
                  <a:cubicBezTo>
                    <a:pt x="20774" y="11760"/>
                    <a:pt x="20818" y="11038"/>
                    <a:pt x="20891" y="10330"/>
                  </a:cubicBezTo>
                  <a:cubicBezTo>
                    <a:pt x="21020" y="9056"/>
                    <a:pt x="21216" y="7722"/>
                    <a:pt x="21349" y="6478"/>
                  </a:cubicBezTo>
                  <a:cubicBezTo>
                    <a:pt x="21478" y="5270"/>
                    <a:pt x="21504" y="4091"/>
                    <a:pt x="20574" y="3115"/>
                  </a:cubicBezTo>
                  <a:cubicBezTo>
                    <a:pt x="19788" y="2291"/>
                    <a:pt x="18522" y="1948"/>
                    <a:pt x="17276" y="1720"/>
                  </a:cubicBezTo>
                  <a:cubicBezTo>
                    <a:pt x="16243" y="1531"/>
                    <a:pt x="15189" y="1399"/>
                    <a:pt x="14119" y="1329"/>
                  </a:cubicBezTo>
                  <a:lnTo>
                    <a:pt x="13888" y="339"/>
                  </a:lnTo>
                  <a:cubicBezTo>
                    <a:pt x="12849" y="114"/>
                    <a:pt x="11777" y="0"/>
                    <a:pt x="1070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</p:grpSp>
      <p:grpSp>
        <p:nvGrpSpPr>
          <p:cNvPr id="68" name="Group 35">
            <a:extLst>
              <a:ext uri="{FF2B5EF4-FFF2-40B4-BE49-F238E27FC236}">
                <a16:creationId xmlns:a16="http://schemas.microsoft.com/office/drawing/2014/main" id="{BA4B1530-B63C-C043-A24A-A396AA7F773D}"/>
              </a:ext>
            </a:extLst>
          </p:cNvPr>
          <p:cNvGrpSpPr/>
          <p:nvPr/>
        </p:nvGrpSpPr>
        <p:grpSpPr>
          <a:xfrm>
            <a:off x="3582665" y="3797458"/>
            <a:ext cx="1400539" cy="2149578"/>
            <a:chOff x="0" y="0"/>
            <a:chExt cx="2670968" cy="4253941"/>
          </a:xfrm>
        </p:grpSpPr>
        <p:sp>
          <p:nvSpPr>
            <p:cNvPr id="73" name="Shape 32">
              <a:extLst>
                <a:ext uri="{FF2B5EF4-FFF2-40B4-BE49-F238E27FC236}">
                  <a16:creationId xmlns:a16="http://schemas.microsoft.com/office/drawing/2014/main" id="{21A61638-B508-3641-BEBF-A44051BA792B}"/>
                </a:ext>
              </a:extLst>
            </p:cNvPr>
            <p:cNvSpPr/>
            <p:nvPr/>
          </p:nvSpPr>
          <p:spPr>
            <a:xfrm>
              <a:off x="1045880" y="1058361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Shape 33">
              <a:extLst>
                <a:ext uri="{FF2B5EF4-FFF2-40B4-BE49-F238E27FC236}">
                  <a16:creationId xmlns:a16="http://schemas.microsoft.com/office/drawing/2014/main" id="{56076DF7-BCEA-1047-8AD1-2772312B7D4E}"/>
                </a:ext>
              </a:extLst>
            </p:cNvPr>
            <p:cNvSpPr/>
            <p:nvPr/>
          </p:nvSpPr>
          <p:spPr>
            <a:xfrm>
              <a:off x="725874" y="0"/>
              <a:ext cx="1219214" cy="149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443" extrusionOk="0">
                  <a:moveTo>
                    <a:pt x="6562" y="455"/>
                  </a:moveTo>
                  <a:cubicBezTo>
                    <a:pt x="5179" y="794"/>
                    <a:pt x="3863" y="1329"/>
                    <a:pt x="2885" y="2200"/>
                  </a:cubicBezTo>
                  <a:cubicBezTo>
                    <a:pt x="1653" y="3296"/>
                    <a:pt x="1102" y="4774"/>
                    <a:pt x="721" y="6254"/>
                  </a:cubicBezTo>
                  <a:cubicBezTo>
                    <a:pt x="-489" y="10943"/>
                    <a:pt x="-175" y="15824"/>
                    <a:pt x="1663" y="20364"/>
                  </a:cubicBezTo>
                  <a:cubicBezTo>
                    <a:pt x="4463" y="21085"/>
                    <a:pt x="7374" y="21449"/>
                    <a:pt x="10300" y="21443"/>
                  </a:cubicBezTo>
                  <a:cubicBezTo>
                    <a:pt x="13213" y="21438"/>
                    <a:pt x="16109" y="21066"/>
                    <a:pt x="18893" y="20340"/>
                  </a:cubicBezTo>
                  <a:cubicBezTo>
                    <a:pt x="20758" y="15814"/>
                    <a:pt x="21111" y="10939"/>
                    <a:pt x="19912" y="6254"/>
                  </a:cubicBezTo>
                  <a:cubicBezTo>
                    <a:pt x="19534" y="4774"/>
                    <a:pt x="18980" y="3296"/>
                    <a:pt x="17748" y="2200"/>
                  </a:cubicBezTo>
                  <a:cubicBezTo>
                    <a:pt x="16769" y="1329"/>
                    <a:pt x="15454" y="795"/>
                    <a:pt x="14071" y="455"/>
                  </a:cubicBezTo>
                  <a:cubicBezTo>
                    <a:pt x="11608" y="-151"/>
                    <a:pt x="9025" y="-151"/>
                    <a:pt x="6562" y="45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5" name="Shape 34">
              <a:extLst>
                <a:ext uri="{FF2B5EF4-FFF2-40B4-BE49-F238E27FC236}">
                  <a16:creationId xmlns:a16="http://schemas.microsoft.com/office/drawing/2014/main" id="{F181AF7B-1F8F-464A-B964-D4D534FAA01D}"/>
                </a:ext>
              </a:extLst>
            </p:cNvPr>
            <p:cNvSpPr/>
            <p:nvPr/>
          </p:nvSpPr>
          <p:spPr>
            <a:xfrm>
              <a:off x="0" y="1523441"/>
              <a:ext cx="2670969" cy="273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9872" y="0"/>
                    <a:pt x="8950" y="117"/>
                    <a:pt x="8056" y="348"/>
                  </a:cubicBezTo>
                  <a:lnTo>
                    <a:pt x="7854" y="763"/>
                  </a:lnTo>
                  <a:cubicBezTo>
                    <a:pt x="6999" y="812"/>
                    <a:pt x="6163" y="947"/>
                    <a:pt x="5347" y="1165"/>
                  </a:cubicBezTo>
                  <a:cubicBezTo>
                    <a:pt x="4353" y="1430"/>
                    <a:pt x="3376" y="1832"/>
                    <a:pt x="2709" y="2600"/>
                  </a:cubicBezTo>
                  <a:cubicBezTo>
                    <a:pt x="1873" y="3562"/>
                    <a:pt x="1690" y="4850"/>
                    <a:pt x="1541" y="6100"/>
                  </a:cubicBezTo>
                  <a:cubicBezTo>
                    <a:pt x="1072" y="10012"/>
                    <a:pt x="807" y="14064"/>
                    <a:pt x="376" y="17861"/>
                  </a:cubicBezTo>
                  <a:cubicBezTo>
                    <a:pt x="229" y="19151"/>
                    <a:pt x="101" y="20413"/>
                    <a:pt x="0" y="21600"/>
                  </a:cubicBezTo>
                  <a:lnTo>
                    <a:pt x="3900" y="21600"/>
                  </a:lnTo>
                  <a:lnTo>
                    <a:pt x="5167" y="12775"/>
                  </a:lnTo>
                  <a:lnTo>
                    <a:pt x="4570" y="21600"/>
                  </a:lnTo>
                  <a:lnTo>
                    <a:pt x="10800" y="21600"/>
                  </a:lnTo>
                  <a:lnTo>
                    <a:pt x="17030" y="21600"/>
                  </a:lnTo>
                  <a:lnTo>
                    <a:pt x="16433" y="12775"/>
                  </a:lnTo>
                  <a:lnTo>
                    <a:pt x="17700" y="21600"/>
                  </a:lnTo>
                  <a:lnTo>
                    <a:pt x="21600" y="21600"/>
                  </a:lnTo>
                  <a:cubicBezTo>
                    <a:pt x="21499" y="20413"/>
                    <a:pt x="21371" y="19151"/>
                    <a:pt x="21224" y="17861"/>
                  </a:cubicBezTo>
                  <a:cubicBezTo>
                    <a:pt x="20793" y="14064"/>
                    <a:pt x="20528" y="10012"/>
                    <a:pt x="20059" y="6100"/>
                  </a:cubicBezTo>
                  <a:cubicBezTo>
                    <a:pt x="19910" y="4850"/>
                    <a:pt x="19727" y="3562"/>
                    <a:pt x="18891" y="2600"/>
                  </a:cubicBezTo>
                  <a:cubicBezTo>
                    <a:pt x="18224" y="1832"/>
                    <a:pt x="17247" y="1430"/>
                    <a:pt x="16253" y="1165"/>
                  </a:cubicBezTo>
                  <a:cubicBezTo>
                    <a:pt x="15437" y="947"/>
                    <a:pt x="14601" y="812"/>
                    <a:pt x="13746" y="763"/>
                  </a:cubicBezTo>
                  <a:lnTo>
                    <a:pt x="13544" y="348"/>
                  </a:lnTo>
                  <a:cubicBezTo>
                    <a:pt x="12650" y="117"/>
                    <a:pt x="11728" y="0"/>
                    <a:pt x="10803" y="0"/>
                  </a:cubicBezTo>
                  <a:cubicBezTo>
                    <a:pt x="10802" y="0"/>
                    <a:pt x="10801" y="0"/>
                    <a:pt x="10800" y="0"/>
                  </a:cubicBezTo>
                  <a:cubicBezTo>
                    <a:pt x="10799" y="0"/>
                    <a:pt x="10798" y="0"/>
                    <a:pt x="10797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" name="Group 39">
            <a:extLst>
              <a:ext uri="{FF2B5EF4-FFF2-40B4-BE49-F238E27FC236}">
                <a16:creationId xmlns:a16="http://schemas.microsoft.com/office/drawing/2014/main" id="{9D3C5EE3-D81D-EF44-B811-51BB2D478122}"/>
              </a:ext>
            </a:extLst>
          </p:cNvPr>
          <p:cNvGrpSpPr/>
          <p:nvPr/>
        </p:nvGrpSpPr>
        <p:grpSpPr>
          <a:xfrm>
            <a:off x="5036632" y="3785019"/>
            <a:ext cx="1400539" cy="2162016"/>
            <a:chOff x="0" y="0"/>
            <a:chExt cx="2670968" cy="4278556"/>
          </a:xfrm>
        </p:grpSpPr>
        <p:sp>
          <p:nvSpPr>
            <p:cNvPr id="70" name="Shape 36">
              <a:extLst>
                <a:ext uri="{FF2B5EF4-FFF2-40B4-BE49-F238E27FC236}">
                  <a16:creationId xmlns:a16="http://schemas.microsoft.com/office/drawing/2014/main" id="{5CD34D64-F37A-C44E-A720-94008B88B1BD}"/>
                </a:ext>
              </a:extLst>
            </p:cNvPr>
            <p:cNvSpPr/>
            <p:nvPr/>
          </p:nvSpPr>
          <p:spPr>
            <a:xfrm>
              <a:off x="1045880" y="1082977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Shape 37">
              <a:extLst>
                <a:ext uri="{FF2B5EF4-FFF2-40B4-BE49-F238E27FC236}">
                  <a16:creationId xmlns:a16="http://schemas.microsoft.com/office/drawing/2014/main" id="{54F17C00-3DF4-1547-AB67-00E186426EF5}"/>
                </a:ext>
              </a:extLst>
            </p:cNvPr>
            <p:cNvSpPr/>
            <p:nvPr/>
          </p:nvSpPr>
          <p:spPr>
            <a:xfrm>
              <a:off x="0" y="1446456"/>
              <a:ext cx="2670969" cy="283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9872" y="0"/>
                    <a:pt x="8950" y="113"/>
                    <a:pt x="8056" y="336"/>
                  </a:cubicBezTo>
                  <a:lnTo>
                    <a:pt x="7854" y="1510"/>
                  </a:lnTo>
                  <a:cubicBezTo>
                    <a:pt x="6999" y="1557"/>
                    <a:pt x="6163" y="1688"/>
                    <a:pt x="5347" y="1898"/>
                  </a:cubicBezTo>
                  <a:cubicBezTo>
                    <a:pt x="4353" y="2154"/>
                    <a:pt x="3376" y="2541"/>
                    <a:pt x="2709" y="3281"/>
                  </a:cubicBezTo>
                  <a:cubicBezTo>
                    <a:pt x="1873" y="4209"/>
                    <a:pt x="1690" y="5451"/>
                    <a:pt x="1541" y="6656"/>
                  </a:cubicBezTo>
                  <a:cubicBezTo>
                    <a:pt x="1072" y="10427"/>
                    <a:pt x="807" y="14334"/>
                    <a:pt x="376" y="17995"/>
                  </a:cubicBezTo>
                  <a:cubicBezTo>
                    <a:pt x="229" y="19239"/>
                    <a:pt x="101" y="20456"/>
                    <a:pt x="0" y="21600"/>
                  </a:cubicBezTo>
                  <a:lnTo>
                    <a:pt x="3900" y="21600"/>
                  </a:lnTo>
                  <a:lnTo>
                    <a:pt x="5167" y="13091"/>
                  </a:lnTo>
                  <a:lnTo>
                    <a:pt x="4570" y="21600"/>
                  </a:lnTo>
                  <a:lnTo>
                    <a:pt x="10800" y="21600"/>
                  </a:lnTo>
                  <a:lnTo>
                    <a:pt x="17030" y="21600"/>
                  </a:lnTo>
                  <a:lnTo>
                    <a:pt x="16433" y="13091"/>
                  </a:lnTo>
                  <a:lnTo>
                    <a:pt x="17700" y="21600"/>
                  </a:lnTo>
                  <a:lnTo>
                    <a:pt x="21600" y="21600"/>
                  </a:lnTo>
                  <a:cubicBezTo>
                    <a:pt x="21499" y="20456"/>
                    <a:pt x="21371" y="19239"/>
                    <a:pt x="21224" y="17995"/>
                  </a:cubicBezTo>
                  <a:cubicBezTo>
                    <a:pt x="20793" y="14334"/>
                    <a:pt x="20528" y="10427"/>
                    <a:pt x="20059" y="6656"/>
                  </a:cubicBezTo>
                  <a:cubicBezTo>
                    <a:pt x="19910" y="5451"/>
                    <a:pt x="19727" y="4209"/>
                    <a:pt x="18891" y="3281"/>
                  </a:cubicBezTo>
                  <a:cubicBezTo>
                    <a:pt x="18224" y="2541"/>
                    <a:pt x="17247" y="2154"/>
                    <a:pt x="16253" y="1898"/>
                  </a:cubicBezTo>
                  <a:cubicBezTo>
                    <a:pt x="15437" y="1688"/>
                    <a:pt x="14601" y="1557"/>
                    <a:pt x="13746" y="1510"/>
                  </a:cubicBezTo>
                  <a:lnTo>
                    <a:pt x="13544" y="336"/>
                  </a:lnTo>
                  <a:cubicBezTo>
                    <a:pt x="12650" y="113"/>
                    <a:pt x="11728" y="0"/>
                    <a:pt x="10803" y="0"/>
                  </a:cubicBezTo>
                  <a:cubicBezTo>
                    <a:pt x="10802" y="0"/>
                    <a:pt x="10801" y="0"/>
                    <a:pt x="10800" y="0"/>
                  </a:cubicBezTo>
                  <a:cubicBezTo>
                    <a:pt x="10799" y="0"/>
                    <a:pt x="10798" y="0"/>
                    <a:pt x="10797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2" name="Shape 38">
              <a:extLst>
                <a:ext uri="{FF2B5EF4-FFF2-40B4-BE49-F238E27FC236}">
                  <a16:creationId xmlns:a16="http://schemas.microsoft.com/office/drawing/2014/main" id="{96BD7A93-4FCF-7644-A9D7-0A7ABE55F301}"/>
                </a:ext>
              </a:extLst>
            </p:cNvPr>
            <p:cNvSpPr/>
            <p:nvPr/>
          </p:nvSpPr>
          <p:spPr>
            <a:xfrm>
              <a:off x="759309" y="-1"/>
              <a:ext cx="1152343" cy="13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27" extrusionOk="0">
                  <a:moveTo>
                    <a:pt x="6460" y="519"/>
                  </a:moveTo>
                  <a:cubicBezTo>
                    <a:pt x="4972" y="907"/>
                    <a:pt x="3564" y="1513"/>
                    <a:pt x="2491" y="2467"/>
                  </a:cubicBezTo>
                  <a:cubicBezTo>
                    <a:pt x="1131" y="3676"/>
                    <a:pt x="437" y="5304"/>
                    <a:pt x="155" y="6990"/>
                  </a:cubicBezTo>
                  <a:cubicBezTo>
                    <a:pt x="-287" y="9630"/>
                    <a:pt x="264" y="12295"/>
                    <a:pt x="1210" y="14828"/>
                  </a:cubicBezTo>
                  <a:cubicBezTo>
                    <a:pt x="1548" y="15732"/>
                    <a:pt x="1943" y="16628"/>
                    <a:pt x="2491" y="17441"/>
                  </a:cubicBezTo>
                  <a:cubicBezTo>
                    <a:pt x="3266" y="18591"/>
                    <a:pt x="4355" y="19570"/>
                    <a:pt x="5672" y="20288"/>
                  </a:cubicBezTo>
                  <a:cubicBezTo>
                    <a:pt x="7143" y="21034"/>
                    <a:pt x="8813" y="21427"/>
                    <a:pt x="10513" y="21427"/>
                  </a:cubicBezTo>
                  <a:cubicBezTo>
                    <a:pt x="12213" y="21427"/>
                    <a:pt x="13883" y="21034"/>
                    <a:pt x="15354" y="20288"/>
                  </a:cubicBezTo>
                  <a:cubicBezTo>
                    <a:pt x="16671" y="19570"/>
                    <a:pt x="17760" y="18591"/>
                    <a:pt x="18535" y="17441"/>
                  </a:cubicBezTo>
                  <a:cubicBezTo>
                    <a:pt x="19083" y="16628"/>
                    <a:pt x="19478" y="15732"/>
                    <a:pt x="19816" y="14828"/>
                  </a:cubicBezTo>
                  <a:cubicBezTo>
                    <a:pt x="20762" y="12295"/>
                    <a:pt x="21313" y="9630"/>
                    <a:pt x="20871" y="6990"/>
                  </a:cubicBezTo>
                  <a:cubicBezTo>
                    <a:pt x="20589" y="5304"/>
                    <a:pt x="19895" y="3676"/>
                    <a:pt x="18535" y="2467"/>
                  </a:cubicBezTo>
                  <a:cubicBezTo>
                    <a:pt x="17462" y="1513"/>
                    <a:pt x="16054" y="907"/>
                    <a:pt x="14566" y="519"/>
                  </a:cubicBezTo>
                  <a:cubicBezTo>
                    <a:pt x="11910" y="-173"/>
                    <a:pt x="9116" y="-173"/>
                    <a:pt x="6460" y="5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DCF2630-33E2-A249-A32E-30CA48A37E9C}"/>
              </a:ext>
            </a:extLst>
          </p:cNvPr>
          <p:cNvSpPr/>
          <p:nvPr userDrawn="1"/>
        </p:nvSpPr>
        <p:spPr>
          <a:xfrm>
            <a:off x="0" y="5947037"/>
            <a:ext cx="12192000" cy="9222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8" name="Group 59">
            <a:extLst>
              <a:ext uri="{FF2B5EF4-FFF2-40B4-BE49-F238E27FC236}">
                <a16:creationId xmlns:a16="http://schemas.microsoft.com/office/drawing/2014/main" id="{754B0753-8640-CE4D-A0F4-D07F74F8BC1A}"/>
              </a:ext>
            </a:extLst>
          </p:cNvPr>
          <p:cNvGrpSpPr/>
          <p:nvPr/>
        </p:nvGrpSpPr>
        <p:grpSpPr>
          <a:xfrm>
            <a:off x="667134" y="1916234"/>
            <a:ext cx="1582642" cy="3722762"/>
            <a:chOff x="0" y="0"/>
            <a:chExt cx="3018256" cy="7367223"/>
          </a:xfrm>
        </p:grpSpPr>
        <p:grpSp>
          <p:nvGrpSpPr>
            <p:cNvPr id="49" name="Group 43">
              <a:extLst>
                <a:ext uri="{FF2B5EF4-FFF2-40B4-BE49-F238E27FC236}">
                  <a16:creationId xmlns:a16="http://schemas.microsoft.com/office/drawing/2014/main" id="{87453497-D8D3-BD49-8184-74B25608D750}"/>
                </a:ext>
              </a:extLst>
            </p:cNvPr>
            <p:cNvGrpSpPr/>
            <p:nvPr/>
          </p:nvGrpSpPr>
          <p:grpSpPr>
            <a:xfrm>
              <a:off x="801834" y="6754338"/>
              <a:ext cx="1518926" cy="612886"/>
              <a:chOff x="0" y="0"/>
              <a:chExt cx="1518924" cy="612884"/>
            </a:xfrm>
          </p:grpSpPr>
          <p:sp>
            <p:nvSpPr>
              <p:cNvPr id="65" name="Shape 41">
                <a:extLst>
                  <a:ext uri="{FF2B5EF4-FFF2-40B4-BE49-F238E27FC236}">
                    <a16:creationId xmlns:a16="http://schemas.microsoft.com/office/drawing/2014/main" id="{6BF89FBB-2DE5-E145-B591-EB0A48F4141D}"/>
                  </a:ext>
                </a:extLst>
              </p:cNvPr>
              <p:cNvSpPr/>
              <p:nvPr/>
            </p:nvSpPr>
            <p:spPr>
              <a:xfrm flipH="1">
                <a:off x="-1" y="0"/>
                <a:ext cx="642346" cy="522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1597" extrusionOk="0">
                    <a:moveTo>
                      <a:pt x="6905" y="1864"/>
                    </a:moveTo>
                    <a:cubicBezTo>
                      <a:pt x="6056" y="4270"/>
                      <a:pt x="4974" y="6532"/>
                      <a:pt x="3684" y="8603"/>
                    </a:cubicBezTo>
                    <a:cubicBezTo>
                      <a:pt x="2700" y="10182"/>
                      <a:pt x="1608" y="11821"/>
                      <a:pt x="836" y="13488"/>
                    </a:cubicBezTo>
                    <a:cubicBezTo>
                      <a:pt x="188" y="14888"/>
                      <a:pt x="-223" y="16311"/>
                      <a:pt x="130" y="17913"/>
                    </a:cubicBezTo>
                    <a:cubicBezTo>
                      <a:pt x="680" y="20409"/>
                      <a:pt x="2520" y="21600"/>
                      <a:pt x="4610" y="21597"/>
                    </a:cubicBezTo>
                    <a:cubicBezTo>
                      <a:pt x="6892" y="21594"/>
                      <a:pt x="9354" y="20209"/>
                      <a:pt x="11680" y="18383"/>
                    </a:cubicBezTo>
                    <a:cubicBezTo>
                      <a:pt x="14124" y="16465"/>
                      <a:pt x="16612" y="14519"/>
                      <a:pt x="18394" y="11661"/>
                    </a:cubicBezTo>
                    <a:cubicBezTo>
                      <a:pt x="20452" y="8363"/>
                      <a:pt x="21377" y="4162"/>
                      <a:pt x="20962" y="0"/>
                    </a:cubicBezTo>
                    <a:lnTo>
                      <a:pt x="6905" y="186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6" name="Shape 42">
                <a:extLst>
                  <a:ext uri="{FF2B5EF4-FFF2-40B4-BE49-F238E27FC236}">
                    <a16:creationId xmlns:a16="http://schemas.microsoft.com/office/drawing/2014/main" id="{9D1FEC0C-BDB3-764B-A485-C990A4C34795}"/>
                  </a:ext>
                </a:extLst>
              </p:cNvPr>
              <p:cNvSpPr/>
              <p:nvPr/>
            </p:nvSpPr>
            <p:spPr>
              <a:xfrm flipH="1">
                <a:off x="679957" y="126650"/>
                <a:ext cx="838968" cy="486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9" h="21543" extrusionOk="0">
                    <a:moveTo>
                      <a:pt x="9489" y="1511"/>
                    </a:moveTo>
                    <a:cubicBezTo>
                      <a:pt x="7800" y="4277"/>
                      <a:pt x="5935" y="6681"/>
                      <a:pt x="3934" y="8678"/>
                    </a:cubicBezTo>
                    <a:cubicBezTo>
                      <a:pt x="1871" y="10737"/>
                      <a:pt x="-361" y="13297"/>
                      <a:pt x="49" y="17162"/>
                    </a:cubicBezTo>
                    <a:cubicBezTo>
                      <a:pt x="334" y="19848"/>
                      <a:pt x="1853" y="21441"/>
                      <a:pt x="3467" y="21538"/>
                    </a:cubicBezTo>
                    <a:cubicBezTo>
                      <a:pt x="4502" y="21600"/>
                      <a:pt x="5508" y="21089"/>
                      <a:pt x="6504" y="20603"/>
                    </a:cubicBezTo>
                    <a:cubicBezTo>
                      <a:pt x="9137" y="19321"/>
                      <a:pt x="11817" y="18187"/>
                      <a:pt x="14224" y="15911"/>
                    </a:cubicBezTo>
                    <a:cubicBezTo>
                      <a:pt x="14837" y="15331"/>
                      <a:pt x="15435" y="14676"/>
                      <a:pt x="16108" y="14352"/>
                    </a:cubicBezTo>
                    <a:cubicBezTo>
                      <a:pt x="17685" y="13592"/>
                      <a:pt x="19637" y="14568"/>
                      <a:pt x="20701" y="12268"/>
                    </a:cubicBezTo>
                    <a:cubicBezTo>
                      <a:pt x="21134" y="11331"/>
                      <a:pt x="21239" y="10209"/>
                      <a:pt x="21239" y="9029"/>
                    </a:cubicBezTo>
                    <a:cubicBezTo>
                      <a:pt x="21239" y="7744"/>
                      <a:pt x="21129" y="6361"/>
                      <a:pt x="21011" y="5028"/>
                    </a:cubicBezTo>
                    <a:cubicBezTo>
                      <a:pt x="20863" y="3358"/>
                      <a:pt x="20741" y="1681"/>
                      <a:pt x="20642" y="0"/>
                    </a:cubicBezTo>
                    <a:lnTo>
                      <a:pt x="9489" y="1511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0" name="Group 46">
              <a:extLst>
                <a:ext uri="{FF2B5EF4-FFF2-40B4-BE49-F238E27FC236}">
                  <a16:creationId xmlns:a16="http://schemas.microsoft.com/office/drawing/2014/main" id="{9B7EB56C-24E9-0642-A2F5-6044E605CD2A}"/>
                </a:ext>
              </a:extLst>
            </p:cNvPr>
            <p:cNvGrpSpPr/>
            <p:nvPr/>
          </p:nvGrpSpPr>
          <p:grpSpPr>
            <a:xfrm>
              <a:off x="516624" y="673640"/>
              <a:ext cx="2501633" cy="3093649"/>
              <a:chOff x="0" y="0"/>
              <a:chExt cx="2501631" cy="3093648"/>
            </a:xfrm>
          </p:grpSpPr>
          <p:sp>
            <p:nvSpPr>
              <p:cNvPr id="63" name="Shape 44">
                <a:extLst>
                  <a:ext uri="{FF2B5EF4-FFF2-40B4-BE49-F238E27FC236}">
                    <a16:creationId xmlns:a16="http://schemas.microsoft.com/office/drawing/2014/main" id="{9940233C-F3B5-344E-A434-1BE2AE398A69}"/>
                  </a:ext>
                </a:extLst>
              </p:cNvPr>
              <p:cNvSpPr/>
              <p:nvPr/>
            </p:nvSpPr>
            <p:spPr>
              <a:xfrm flipH="1">
                <a:off x="2096857" y="0"/>
                <a:ext cx="404775" cy="777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4" h="21518" extrusionOk="0">
                    <a:moveTo>
                      <a:pt x="17631" y="9436"/>
                    </a:moveTo>
                    <a:cubicBezTo>
                      <a:pt x="18133" y="9649"/>
                      <a:pt x="18845" y="9613"/>
                      <a:pt x="19429" y="9749"/>
                    </a:cubicBezTo>
                    <a:cubicBezTo>
                      <a:pt x="20802" y="10068"/>
                      <a:pt x="20893" y="10962"/>
                      <a:pt x="21007" y="11741"/>
                    </a:cubicBezTo>
                    <a:cubicBezTo>
                      <a:pt x="21140" y="12646"/>
                      <a:pt x="21546" y="13550"/>
                      <a:pt x="21292" y="14451"/>
                    </a:cubicBezTo>
                    <a:cubicBezTo>
                      <a:pt x="21074" y="15222"/>
                      <a:pt x="20387" y="15935"/>
                      <a:pt x="19333" y="16484"/>
                    </a:cubicBezTo>
                    <a:lnTo>
                      <a:pt x="20853" y="19906"/>
                    </a:lnTo>
                    <a:lnTo>
                      <a:pt x="7848" y="21518"/>
                    </a:lnTo>
                    <a:cubicBezTo>
                      <a:pt x="7669" y="21006"/>
                      <a:pt x="7590" y="20495"/>
                      <a:pt x="7601" y="19988"/>
                    </a:cubicBezTo>
                    <a:cubicBezTo>
                      <a:pt x="7614" y="19360"/>
                      <a:pt x="7772" y="18675"/>
                      <a:pt x="7048" y="18121"/>
                    </a:cubicBezTo>
                    <a:cubicBezTo>
                      <a:pt x="6559" y="17746"/>
                      <a:pt x="5736" y="17546"/>
                      <a:pt x="5096" y="17243"/>
                    </a:cubicBezTo>
                    <a:cubicBezTo>
                      <a:pt x="4345" y="16889"/>
                      <a:pt x="3864" y="16414"/>
                      <a:pt x="3361" y="15955"/>
                    </a:cubicBezTo>
                    <a:cubicBezTo>
                      <a:pt x="2732" y="15381"/>
                      <a:pt x="2052" y="14820"/>
                      <a:pt x="1519" y="14219"/>
                    </a:cubicBezTo>
                    <a:cubicBezTo>
                      <a:pt x="1099" y="13744"/>
                      <a:pt x="775" y="13236"/>
                      <a:pt x="481" y="12760"/>
                    </a:cubicBezTo>
                    <a:cubicBezTo>
                      <a:pt x="296" y="12460"/>
                      <a:pt x="133" y="12168"/>
                      <a:pt x="46" y="11852"/>
                    </a:cubicBezTo>
                    <a:cubicBezTo>
                      <a:pt x="-54" y="11489"/>
                      <a:pt x="-20" y="11117"/>
                      <a:pt x="440" y="10855"/>
                    </a:cubicBezTo>
                    <a:cubicBezTo>
                      <a:pt x="856" y="10618"/>
                      <a:pt x="1527" y="10559"/>
                      <a:pt x="2077" y="10405"/>
                    </a:cubicBezTo>
                    <a:cubicBezTo>
                      <a:pt x="2948" y="10162"/>
                      <a:pt x="3498" y="9681"/>
                      <a:pt x="4397" y="9465"/>
                    </a:cubicBezTo>
                    <a:cubicBezTo>
                      <a:pt x="4986" y="9323"/>
                      <a:pt x="5660" y="9314"/>
                      <a:pt x="6257" y="9182"/>
                    </a:cubicBezTo>
                    <a:cubicBezTo>
                      <a:pt x="7349" y="8940"/>
                      <a:pt x="8102" y="8314"/>
                      <a:pt x="9315" y="8299"/>
                    </a:cubicBezTo>
                    <a:cubicBezTo>
                      <a:pt x="9987" y="8291"/>
                      <a:pt x="10585" y="8491"/>
                      <a:pt x="11235" y="8572"/>
                    </a:cubicBezTo>
                    <a:cubicBezTo>
                      <a:pt x="11552" y="8612"/>
                      <a:pt x="11879" y="8623"/>
                      <a:pt x="12203" y="8605"/>
                    </a:cubicBezTo>
                    <a:cubicBezTo>
                      <a:pt x="12296" y="6347"/>
                      <a:pt x="12270" y="4087"/>
                      <a:pt x="12125" y="1830"/>
                    </a:cubicBezTo>
                    <a:cubicBezTo>
                      <a:pt x="12082" y="1148"/>
                      <a:pt x="12182" y="396"/>
                      <a:pt x="13301" y="97"/>
                    </a:cubicBezTo>
                    <a:cubicBezTo>
                      <a:pt x="13972" y="-82"/>
                      <a:pt x="14775" y="-2"/>
                      <a:pt x="15368" y="247"/>
                    </a:cubicBezTo>
                    <a:cubicBezTo>
                      <a:pt x="16419" y="690"/>
                      <a:pt x="16533" y="1455"/>
                      <a:pt x="16574" y="2166"/>
                    </a:cubicBezTo>
                    <a:cubicBezTo>
                      <a:pt x="16696" y="4266"/>
                      <a:pt x="16827" y="6365"/>
                      <a:pt x="17003" y="8463"/>
                    </a:cubicBezTo>
                    <a:cubicBezTo>
                      <a:pt x="17034" y="8824"/>
                      <a:pt x="17100" y="9210"/>
                      <a:pt x="17631" y="943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Shape 45">
                <a:extLst>
                  <a:ext uri="{FF2B5EF4-FFF2-40B4-BE49-F238E27FC236}">
                    <a16:creationId xmlns:a16="http://schemas.microsoft.com/office/drawing/2014/main" id="{6B538021-5734-7249-BD47-A1A72D6BE3E4}"/>
                  </a:ext>
                </a:extLst>
              </p:cNvPr>
              <p:cNvSpPr/>
              <p:nvPr/>
            </p:nvSpPr>
            <p:spPr>
              <a:xfrm flipH="1">
                <a:off x="0" y="2712474"/>
                <a:ext cx="129177" cy="381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87" y="0"/>
                    </a:moveTo>
                    <a:lnTo>
                      <a:pt x="0" y="2323"/>
                    </a:lnTo>
                    <a:lnTo>
                      <a:pt x="3216" y="21600"/>
                    </a:lnTo>
                    <a:lnTo>
                      <a:pt x="21600" y="13279"/>
                    </a:lnTo>
                    <a:lnTo>
                      <a:pt x="6787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BE7A5E53-A980-8949-AA43-50B050805B15}"/>
                </a:ext>
              </a:extLst>
            </p:cNvPr>
            <p:cNvGrpSpPr/>
            <p:nvPr/>
          </p:nvGrpSpPr>
          <p:grpSpPr>
            <a:xfrm>
              <a:off x="0" y="1037178"/>
              <a:ext cx="2896534" cy="5898014"/>
              <a:chOff x="0" y="0"/>
              <a:chExt cx="2896533" cy="5898012"/>
            </a:xfrm>
          </p:grpSpPr>
          <p:grpSp>
            <p:nvGrpSpPr>
              <p:cNvPr id="55" name="Group 50">
                <a:extLst>
                  <a:ext uri="{FF2B5EF4-FFF2-40B4-BE49-F238E27FC236}">
                    <a16:creationId xmlns:a16="http://schemas.microsoft.com/office/drawing/2014/main" id="{1E99D5AB-E26C-F14C-A4A7-2BCECB05551F}"/>
                  </a:ext>
                </a:extLst>
              </p:cNvPr>
              <p:cNvGrpSpPr/>
              <p:nvPr/>
            </p:nvGrpSpPr>
            <p:grpSpPr>
              <a:xfrm>
                <a:off x="0" y="57335"/>
                <a:ext cx="2896534" cy="5840678"/>
                <a:chOff x="0" y="0"/>
                <a:chExt cx="2896533" cy="5840677"/>
              </a:xfrm>
            </p:grpSpPr>
            <p:sp>
              <p:nvSpPr>
                <p:cNvPr id="60" name="Shape 47">
                  <a:extLst>
                    <a:ext uri="{FF2B5EF4-FFF2-40B4-BE49-F238E27FC236}">
                      <a16:creationId xmlns:a16="http://schemas.microsoft.com/office/drawing/2014/main" id="{D7D161E1-1FDC-3A4E-94A0-8AA061CC01C4}"/>
                    </a:ext>
                  </a:extLst>
                </p:cNvPr>
                <p:cNvSpPr/>
                <p:nvPr/>
              </p:nvSpPr>
              <p:spPr>
                <a:xfrm>
                  <a:off x="0" y="20004"/>
                  <a:ext cx="2896534" cy="26068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3" h="21600" extrusionOk="0">
                      <a:moveTo>
                        <a:pt x="10602" y="0"/>
                      </a:moveTo>
                      <a:cubicBezTo>
                        <a:pt x="11193" y="273"/>
                        <a:pt x="11792" y="524"/>
                        <a:pt x="12398" y="753"/>
                      </a:cubicBezTo>
                      <a:cubicBezTo>
                        <a:pt x="13140" y="1033"/>
                        <a:pt x="13901" y="1285"/>
                        <a:pt x="14550" y="1778"/>
                      </a:cubicBezTo>
                      <a:cubicBezTo>
                        <a:pt x="15441" y="2453"/>
                        <a:pt x="16020" y="3488"/>
                        <a:pt x="16562" y="4508"/>
                      </a:cubicBezTo>
                      <a:cubicBezTo>
                        <a:pt x="16992" y="5317"/>
                        <a:pt x="17411" y="6137"/>
                        <a:pt x="17820" y="6967"/>
                      </a:cubicBezTo>
                      <a:lnTo>
                        <a:pt x="18820" y="2187"/>
                      </a:lnTo>
                      <a:lnTo>
                        <a:pt x="21473" y="2829"/>
                      </a:lnTo>
                      <a:cubicBezTo>
                        <a:pt x="21186" y="4242"/>
                        <a:pt x="20908" y="5665"/>
                        <a:pt x="20641" y="7083"/>
                      </a:cubicBezTo>
                      <a:cubicBezTo>
                        <a:pt x="20437" y="8164"/>
                        <a:pt x="20191" y="9254"/>
                        <a:pt x="19773" y="10233"/>
                      </a:cubicBezTo>
                      <a:cubicBezTo>
                        <a:pt x="19563" y="10723"/>
                        <a:pt x="19306" y="11214"/>
                        <a:pt x="18863" y="11433"/>
                      </a:cubicBezTo>
                      <a:cubicBezTo>
                        <a:pt x="18516" y="11604"/>
                        <a:pt x="18125" y="11568"/>
                        <a:pt x="17761" y="11448"/>
                      </a:cubicBezTo>
                      <a:cubicBezTo>
                        <a:pt x="17199" y="11261"/>
                        <a:pt x="16708" y="10885"/>
                        <a:pt x="16277" y="10442"/>
                      </a:cubicBezTo>
                      <a:cubicBezTo>
                        <a:pt x="15438" y="9579"/>
                        <a:pt x="14811" y="8493"/>
                        <a:pt x="14445" y="7286"/>
                      </a:cubicBezTo>
                      <a:lnTo>
                        <a:pt x="14525" y="11969"/>
                      </a:lnTo>
                      <a:lnTo>
                        <a:pt x="15169" y="17809"/>
                      </a:lnTo>
                      <a:lnTo>
                        <a:pt x="4910" y="17911"/>
                      </a:lnTo>
                      <a:cubicBezTo>
                        <a:pt x="4994" y="17276"/>
                        <a:pt x="5062" y="16639"/>
                        <a:pt x="5113" y="16000"/>
                      </a:cubicBezTo>
                      <a:cubicBezTo>
                        <a:pt x="5170" y="15289"/>
                        <a:pt x="5207" y="14577"/>
                        <a:pt x="5223" y="13864"/>
                      </a:cubicBezTo>
                      <a:cubicBezTo>
                        <a:pt x="5078" y="13313"/>
                        <a:pt x="4935" y="12761"/>
                        <a:pt x="4794" y="12209"/>
                      </a:cubicBezTo>
                      <a:cubicBezTo>
                        <a:pt x="4584" y="11389"/>
                        <a:pt x="4378" y="10567"/>
                        <a:pt x="4175" y="9745"/>
                      </a:cubicBezTo>
                      <a:lnTo>
                        <a:pt x="2880" y="12975"/>
                      </a:lnTo>
                      <a:lnTo>
                        <a:pt x="4671" y="18527"/>
                      </a:lnTo>
                      <a:cubicBezTo>
                        <a:pt x="4521" y="19120"/>
                        <a:pt x="4378" y="19716"/>
                        <a:pt x="4242" y="20313"/>
                      </a:cubicBezTo>
                      <a:cubicBezTo>
                        <a:pt x="4144" y="20741"/>
                        <a:pt x="4050" y="21170"/>
                        <a:pt x="3960" y="21600"/>
                      </a:cubicBezTo>
                      <a:cubicBezTo>
                        <a:pt x="3256" y="20488"/>
                        <a:pt x="2585" y="19351"/>
                        <a:pt x="1947" y="18191"/>
                      </a:cubicBezTo>
                      <a:cubicBezTo>
                        <a:pt x="1351" y="17107"/>
                        <a:pt x="782" y="16000"/>
                        <a:pt x="352" y="14821"/>
                      </a:cubicBezTo>
                      <a:cubicBezTo>
                        <a:pt x="236" y="14504"/>
                        <a:pt x="130" y="14182"/>
                        <a:pt x="69" y="13847"/>
                      </a:cubicBezTo>
                      <a:cubicBezTo>
                        <a:pt x="-127" y="12782"/>
                        <a:pt x="131" y="11705"/>
                        <a:pt x="383" y="10657"/>
                      </a:cubicBezTo>
                      <a:cubicBezTo>
                        <a:pt x="701" y="9333"/>
                        <a:pt x="1026" y="7981"/>
                        <a:pt x="1343" y="6659"/>
                      </a:cubicBezTo>
                      <a:cubicBezTo>
                        <a:pt x="1479" y="6090"/>
                        <a:pt x="1617" y="5521"/>
                        <a:pt x="1776" y="4971"/>
                      </a:cubicBezTo>
                      <a:cubicBezTo>
                        <a:pt x="1928" y="4446"/>
                        <a:pt x="2103" y="3928"/>
                        <a:pt x="2349" y="3450"/>
                      </a:cubicBezTo>
                      <a:cubicBezTo>
                        <a:pt x="2974" y="2234"/>
                        <a:pt x="4000" y="1364"/>
                        <a:pt x="5145" y="789"/>
                      </a:cubicBezTo>
                      <a:cubicBezTo>
                        <a:pt x="5415" y="653"/>
                        <a:pt x="5692" y="534"/>
                        <a:pt x="5972" y="427"/>
                      </a:cubicBezTo>
                      <a:cubicBezTo>
                        <a:pt x="6205" y="338"/>
                        <a:pt x="6440" y="258"/>
                        <a:pt x="6680" y="199"/>
                      </a:cubicBezTo>
                      <a:cubicBezTo>
                        <a:pt x="7347" y="37"/>
                        <a:pt x="8033" y="47"/>
                        <a:pt x="8712" y="43"/>
                      </a:cubicBezTo>
                      <a:cubicBezTo>
                        <a:pt x="9341" y="41"/>
                        <a:pt x="9971" y="26"/>
                        <a:pt x="10602" y="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" name="Shape 48">
                  <a:extLst>
                    <a:ext uri="{FF2B5EF4-FFF2-40B4-BE49-F238E27FC236}">
                      <a16:creationId xmlns:a16="http://schemas.microsoft.com/office/drawing/2014/main" id="{62E664A4-772A-D44B-9317-ED01BE10EAB2}"/>
                    </a:ext>
                  </a:extLst>
                </p:cNvPr>
                <p:cNvSpPr/>
                <p:nvPr/>
              </p:nvSpPr>
              <p:spPr>
                <a:xfrm>
                  <a:off x="619056" y="2149304"/>
                  <a:ext cx="1533666" cy="36913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600" extrusionOk="0">
                      <a:moveTo>
                        <a:pt x="19961" y="68"/>
                      </a:moveTo>
                      <a:cubicBezTo>
                        <a:pt x="20426" y="1199"/>
                        <a:pt x="20771" y="2338"/>
                        <a:pt x="20996" y="3482"/>
                      </a:cubicBezTo>
                      <a:cubicBezTo>
                        <a:pt x="21355" y="5301"/>
                        <a:pt x="21409" y="7127"/>
                        <a:pt x="21460" y="8952"/>
                      </a:cubicBezTo>
                      <a:cubicBezTo>
                        <a:pt x="21480" y="9701"/>
                        <a:pt x="21501" y="10450"/>
                        <a:pt x="21458" y="11199"/>
                      </a:cubicBezTo>
                      <a:cubicBezTo>
                        <a:pt x="21322" y="13583"/>
                        <a:pt x="20547" y="15944"/>
                        <a:pt x="19912" y="18308"/>
                      </a:cubicBezTo>
                      <a:cubicBezTo>
                        <a:pt x="19618" y="19404"/>
                        <a:pt x="19353" y="20501"/>
                        <a:pt x="19118" y="21600"/>
                      </a:cubicBezTo>
                      <a:lnTo>
                        <a:pt x="12211" y="21290"/>
                      </a:lnTo>
                      <a:lnTo>
                        <a:pt x="13315" y="14514"/>
                      </a:lnTo>
                      <a:cubicBezTo>
                        <a:pt x="13518" y="13400"/>
                        <a:pt x="13479" y="12285"/>
                        <a:pt x="13203" y="11182"/>
                      </a:cubicBezTo>
                      <a:cubicBezTo>
                        <a:pt x="12926" y="10071"/>
                        <a:pt x="12407" y="8970"/>
                        <a:pt x="11744" y="7879"/>
                      </a:cubicBezTo>
                      <a:cubicBezTo>
                        <a:pt x="11203" y="6990"/>
                        <a:pt x="10568" y="6111"/>
                        <a:pt x="9841" y="5246"/>
                      </a:cubicBezTo>
                      <a:cubicBezTo>
                        <a:pt x="9638" y="6705"/>
                        <a:pt x="9333" y="8162"/>
                        <a:pt x="8928" y="9614"/>
                      </a:cubicBezTo>
                      <a:cubicBezTo>
                        <a:pt x="8603" y="10778"/>
                        <a:pt x="8213" y="11938"/>
                        <a:pt x="8034" y="13107"/>
                      </a:cubicBezTo>
                      <a:cubicBezTo>
                        <a:pt x="7823" y="14486"/>
                        <a:pt x="7907" y="15869"/>
                        <a:pt x="8283" y="17241"/>
                      </a:cubicBezTo>
                      <a:lnTo>
                        <a:pt x="8797" y="20823"/>
                      </a:lnTo>
                      <a:lnTo>
                        <a:pt x="2186" y="20685"/>
                      </a:lnTo>
                      <a:cubicBezTo>
                        <a:pt x="1897" y="19030"/>
                        <a:pt x="909" y="17380"/>
                        <a:pt x="882" y="15721"/>
                      </a:cubicBezTo>
                      <a:cubicBezTo>
                        <a:pt x="859" y="14296"/>
                        <a:pt x="477" y="12876"/>
                        <a:pt x="332" y="11453"/>
                      </a:cubicBezTo>
                      <a:cubicBezTo>
                        <a:pt x="188" y="10033"/>
                        <a:pt x="301" y="8610"/>
                        <a:pt x="220" y="7189"/>
                      </a:cubicBezTo>
                      <a:cubicBezTo>
                        <a:pt x="133" y="5657"/>
                        <a:pt x="-99" y="4128"/>
                        <a:pt x="47" y="2600"/>
                      </a:cubicBezTo>
                      <a:cubicBezTo>
                        <a:pt x="131" y="1729"/>
                        <a:pt x="337" y="861"/>
                        <a:pt x="664" y="0"/>
                      </a:cubicBezTo>
                      <a:lnTo>
                        <a:pt x="19961" y="68"/>
                      </a:ln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2" name="Shape 49">
                  <a:extLst>
                    <a:ext uri="{FF2B5EF4-FFF2-40B4-BE49-F238E27FC236}">
                      <a16:creationId xmlns:a16="http://schemas.microsoft.com/office/drawing/2014/main" id="{446E1D76-9C8E-7341-8B59-4AC948567780}"/>
                    </a:ext>
                  </a:extLst>
                </p:cNvPr>
                <p:cNvSpPr/>
                <p:nvPr/>
              </p:nvSpPr>
              <p:spPr>
                <a:xfrm flipH="1">
                  <a:off x="882248" y="0"/>
                  <a:ext cx="672354" cy="21827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7" extrusionOk="0">
                      <a:moveTo>
                        <a:pt x="4166" y="128"/>
                      </a:moveTo>
                      <a:lnTo>
                        <a:pt x="0" y="21320"/>
                      </a:lnTo>
                      <a:cubicBezTo>
                        <a:pt x="3568" y="21507"/>
                        <a:pt x="7181" y="21600"/>
                        <a:pt x="10800" y="21597"/>
                      </a:cubicBezTo>
                      <a:cubicBezTo>
                        <a:pt x="14421" y="21594"/>
                        <a:pt x="18034" y="21496"/>
                        <a:pt x="21600" y="21303"/>
                      </a:cubicBezTo>
                      <a:cubicBezTo>
                        <a:pt x="17268" y="20517"/>
                        <a:pt x="14003" y="19275"/>
                        <a:pt x="12406" y="17807"/>
                      </a:cubicBezTo>
                      <a:cubicBezTo>
                        <a:pt x="12078" y="17505"/>
                        <a:pt x="11824" y="17196"/>
                        <a:pt x="11674" y="16881"/>
                      </a:cubicBezTo>
                      <a:cubicBezTo>
                        <a:pt x="11227" y="15945"/>
                        <a:pt x="11691" y="15017"/>
                        <a:pt x="12139" y="14087"/>
                      </a:cubicBezTo>
                      <a:cubicBezTo>
                        <a:pt x="13436" y="11396"/>
                        <a:pt x="14605" y="8696"/>
                        <a:pt x="16561" y="6043"/>
                      </a:cubicBezTo>
                      <a:cubicBezTo>
                        <a:pt x="17319" y="5015"/>
                        <a:pt x="18195" y="3994"/>
                        <a:pt x="18640" y="2948"/>
                      </a:cubicBezTo>
                      <a:cubicBezTo>
                        <a:pt x="19056" y="1970"/>
                        <a:pt x="19090" y="981"/>
                        <a:pt x="18741" y="0"/>
                      </a:cubicBezTo>
                      <a:lnTo>
                        <a:pt x="4166" y="1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6" name="Group 54">
                <a:extLst>
                  <a:ext uri="{FF2B5EF4-FFF2-40B4-BE49-F238E27FC236}">
                    <a16:creationId xmlns:a16="http://schemas.microsoft.com/office/drawing/2014/main" id="{D5DD23EC-F553-694D-A457-31ACC141E96F}"/>
                  </a:ext>
                </a:extLst>
              </p:cNvPr>
              <p:cNvGrpSpPr/>
              <p:nvPr/>
            </p:nvGrpSpPr>
            <p:grpSpPr>
              <a:xfrm>
                <a:off x="896429" y="0"/>
                <a:ext cx="611585" cy="507095"/>
                <a:chOff x="0" y="0"/>
                <a:chExt cx="611584" cy="507094"/>
              </a:xfrm>
            </p:grpSpPr>
            <p:sp>
              <p:nvSpPr>
                <p:cNvPr id="57" name="Shape 51">
                  <a:extLst>
                    <a:ext uri="{FF2B5EF4-FFF2-40B4-BE49-F238E27FC236}">
                      <a16:creationId xmlns:a16="http://schemas.microsoft.com/office/drawing/2014/main" id="{D0FE13A9-67C5-044E-9B50-EF80B1350A7C}"/>
                    </a:ext>
                  </a:extLst>
                </p:cNvPr>
                <p:cNvSpPr/>
                <p:nvPr/>
              </p:nvSpPr>
              <p:spPr>
                <a:xfrm>
                  <a:off x="74781" y="39042"/>
                  <a:ext cx="455878" cy="1413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1407"/>
                      </a:lnTo>
                      <a:lnTo>
                        <a:pt x="1989" y="21600"/>
                      </a:lnTo>
                      <a:lnTo>
                        <a:pt x="19176" y="1987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" name="Shape 52">
                  <a:extLst>
                    <a:ext uri="{FF2B5EF4-FFF2-40B4-BE49-F238E27FC236}">
                      <a16:creationId xmlns:a16="http://schemas.microsoft.com/office/drawing/2014/main" id="{D6EBA9C9-1272-9548-A8DF-784870D0FC74}"/>
                    </a:ext>
                  </a:extLst>
                </p:cNvPr>
                <p:cNvSpPr/>
                <p:nvPr/>
              </p:nvSpPr>
              <p:spPr>
                <a:xfrm flipH="1">
                  <a:off x="126957" y="0"/>
                  <a:ext cx="356095" cy="3983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26" y="0"/>
                      </a:moveTo>
                      <a:cubicBezTo>
                        <a:pt x="2568" y="1299"/>
                        <a:pt x="2341" y="2590"/>
                        <a:pt x="2046" y="3870"/>
                      </a:cubicBezTo>
                      <a:cubicBezTo>
                        <a:pt x="1552" y="6020"/>
                        <a:pt x="867" y="8131"/>
                        <a:pt x="0" y="10184"/>
                      </a:cubicBezTo>
                      <a:lnTo>
                        <a:pt x="10993" y="21600"/>
                      </a:lnTo>
                      <a:lnTo>
                        <a:pt x="21600" y="10184"/>
                      </a:lnTo>
                      <a:cubicBezTo>
                        <a:pt x="20733" y="8131"/>
                        <a:pt x="20048" y="6020"/>
                        <a:pt x="19554" y="3870"/>
                      </a:cubicBezTo>
                      <a:cubicBezTo>
                        <a:pt x="19259" y="2590"/>
                        <a:pt x="19032" y="1299"/>
                        <a:pt x="18874" y="0"/>
                      </a:cubicBezTo>
                      <a:lnTo>
                        <a:pt x="2726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" name="Shape 53">
                  <a:extLst>
                    <a:ext uri="{FF2B5EF4-FFF2-40B4-BE49-F238E27FC236}">
                      <a16:creationId xmlns:a16="http://schemas.microsoft.com/office/drawing/2014/main" id="{473C8736-3ACD-6641-B7A7-F5C83FC71FC6}"/>
                    </a:ext>
                  </a:extLst>
                </p:cNvPr>
                <p:cNvSpPr/>
                <p:nvPr/>
              </p:nvSpPr>
              <p:spPr>
                <a:xfrm>
                  <a:off x="0" y="41559"/>
                  <a:ext cx="611585" cy="465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28" y="0"/>
                      </a:moveTo>
                      <a:lnTo>
                        <a:pt x="10597" y="16444"/>
                      </a:lnTo>
                      <a:lnTo>
                        <a:pt x="2691" y="331"/>
                      </a:lnTo>
                      <a:lnTo>
                        <a:pt x="0" y="4014"/>
                      </a:lnTo>
                      <a:lnTo>
                        <a:pt x="4976" y="21600"/>
                      </a:lnTo>
                      <a:lnTo>
                        <a:pt x="10639" y="16573"/>
                      </a:lnTo>
                      <a:lnTo>
                        <a:pt x="17577" y="21490"/>
                      </a:lnTo>
                      <a:lnTo>
                        <a:pt x="21600" y="4769"/>
                      </a:lnTo>
                      <a:lnTo>
                        <a:pt x="186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52" name="Group 58">
              <a:extLst>
                <a:ext uri="{FF2B5EF4-FFF2-40B4-BE49-F238E27FC236}">
                  <a16:creationId xmlns:a16="http://schemas.microsoft.com/office/drawing/2014/main" id="{153FA09E-9B3F-804D-8FBB-7A46B02500D2}"/>
                </a:ext>
              </a:extLst>
            </p:cNvPr>
            <p:cNvGrpSpPr/>
            <p:nvPr/>
          </p:nvGrpSpPr>
          <p:grpSpPr>
            <a:xfrm>
              <a:off x="781189" y="-1"/>
              <a:ext cx="840342" cy="1176505"/>
              <a:chOff x="0" y="0"/>
              <a:chExt cx="840340" cy="1176503"/>
            </a:xfrm>
          </p:grpSpPr>
          <p:sp>
            <p:nvSpPr>
              <p:cNvPr id="53" name="Shape 56">
                <a:extLst>
                  <a:ext uri="{FF2B5EF4-FFF2-40B4-BE49-F238E27FC236}">
                    <a16:creationId xmlns:a16="http://schemas.microsoft.com/office/drawing/2014/main" id="{C4B1B96C-FD2E-9E47-A16F-B3BBF2DE7B80}"/>
                  </a:ext>
                </a:extLst>
              </p:cNvPr>
              <p:cNvSpPr/>
              <p:nvPr/>
            </p:nvSpPr>
            <p:spPr>
              <a:xfrm flipH="1">
                <a:off x="-1" y="245069"/>
                <a:ext cx="840342" cy="9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21544" extrusionOk="0">
                    <a:moveTo>
                      <a:pt x="13300" y="0"/>
                    </a:moveTo>
                    <a:cubicBezTo>
                      <a:pt x="12956" y="318"/>
                      <a:pt x="12587" y="607"/>
                      <a:pt x="12192" y="871"/>
                    </a:cubicBezTo>
                    <a:cubicBezTo>
                      <a:pt x="11552" y="1300"/>
                      <a:pt x="10851" y="1648"/>
                      <a:pt x="10112" y="1913"/>
                    </a:cubicBezTo>
                    <a:cubicBezTo>
                      <a:pt x="10319" y="1723"/>
                      <a:pt x="10459" y="1484"/>
                      <a:pt x="10514" y="1221"/>
                    </a:cubicBezTo>
                    <a:cubicBezTo>
                      <a:pt x="10558" y="1008"/>
                      <a:pt x="10548" y="786"/>
                      <a:pt x="10478" y="578"/>
                    </a:cubicBezTo>
                    <a:cubicBezTo>
                      <a:pt x="9313" y="1174"/>
                      <a:pt x="8059" y="1612"/>
                      <a:pt x="6754" y="1872"/>
                    </a:cubicBezTo>
                    <a:cubicBezTo>
                      <a:pt x="5463" y="2131"/>
                      <a:pt x="4134" y="2217"/>
                      <a:pt x="2816" y="2125"/>
                    </a:cubicBezTo>
                    <a:cubicBezTo>
                      <a:pt x="2220" y="3390"/>
                      <a:pt x="1861" y="4718"/>
                      <a:pt x="1656" y="6065"/>
                    </a:cubicBezTo>
                    <a:cubicBezTo>
                      <a:pt x="1642" y="6361"/>
                      <a:pt x="1604" y="6650"/>
                      <a:pt x="1530" y="6928"/>
                    </a:cubicBezTo>
                    <a:cubicBezTo>
                      <a:pt x="1397" y="8433"/>
                      <a:pt x="1483" y="9954"/>
                      <a:pt x="1843" y="11446"/>
                    </a:cubicBezTo>
                    <a:cubicBezTo>
                      <a:pt x="1911" y="11727"/>
                      <a:pt x="1990" y="12009"/>
                      <a:pt x="2075" y="12285"/>
                    </a:cubicBezTo>
                    <a:cubicBezTo>
                      <a:pt x="1592" y="10912"/>
                      <a:pt x="1201" y="9521"/>
                      <a:pt x="861" y="8125"/>
                    </a:cubicBezTo>
                    <a:cubicBezTo>
                      <a:pt x="719" y="8264"/>
                      <a:pt x="567" y="8397"/>
                      <a:pt x="441" y="8548"/>
                    </a:cubicBezTo>
                    <a:cubicBezTo>
                      <a:pt x="-143" y="9252"/>
                      <a:pt x="-78" y="10170"/>
                      <a:pt x="236" y="10966"/>
                    </a:cubicBezTo>
                    <a:cubicBezTo>
                      <a:pt x="568" y="11810"/>
                      <a:pt x="1180" y="12555"/>
                      <a:pt x="2039" y="13083"/>
                    </a:cubicBezTo>
                    <a:cubicBezTo>
                      <a:pt x="2855" y="15320"/>
                      <a:pt x="4137" y="17291"/>
                      <a:pt x="5745" y="18953"/>
                    </a:cubicBezTo>
                    <a:cubicBezTo>
                      <a:pt x="7014" y="20263"/>
                      <a:pt x="8613" y="21485"/>
                      <a:pt x="10657" y="21541"/>
                    </a:cubicBezTo>
                    <a:cubicBezTo>
                      <a:pt x="12760" y="21600"/>
                      <a:pt x="14461" y="20433"/>
                      <a:pt x="15773" y="19124"/>
                    </a:cubicBezTo>
                    <a:cubicBezTo>
                      <a:pt x="17429" y="17472"/>
                      <a:pt x="18669" y="15428"/>
                      <a:pt x="19274" y="13083"/>
                    </a:cubicBezTo>
                    <a:cubicBezTo>
                      <a:pt x="20133" y="12555"/>
                      <a:pt x="20754" y="11810"/>
                      <a:pt x="21086" y="10966"/>
                    </a:cubicBezTo>
                    <a:cubicBezTo>
                      <a:pt x="21400" y="10170"/>
                      <a:pt x="21457" y="9252"/>
                      <a:pt x="20872" y="8548"/>
                    </a:cubicBezTo>
                    <a:cubicBezTo>
                      <a:pt x="20784" y="8443"/>
                      <a:pt x="20679" y="8350"/>
                      <a:pt x="20577" y="8255"/>
                    </a:cubicBezTo>
                    <a:cubicBezTo>
                      <a:pt x="20300" y="9250"/>
                      <a:pt x="19967" y="10231"/>
                      <a:pt x="19506" y="11178"/>
                    </a:cubicBezTo>
                    <a:cubicBezTo>
                      <a:pt x="19685" y="9686"/>
                      <a:pt x="19673" y="8203"/>
                      <a:pt x="19497" y="6749"/>
                    </a:cubicBezTo>
                    <a:cubicBezTo>
                      <a:pt x="19314" y="5236"/>
                      <a:pt x="18945" y="3701"/>
                      <a:pt x="17943" y="2418"/>
                    </a:cubicBezTo>
                    <a:cubicBezTo>
                      <a:pt x="16861" y="1032"/>
                      <a:pt x="15158" y="148"/>
                      <a:pt x="13300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Shape 57">
                <a:extLst>
                  <a:ext uri="{FF2B5EF4-FFF2-40B4-BE49-F238E27FC236}">
                    <a16:creationId xmlns:a16="http://schemas.microsoft.com/office/drawing/2014/main" id="{0807E47D-7DB9-7E46-A2D4-76EF95A29BF4}"/>
                  </a:ext>
                </a:extLst>
              </p:cNvPr>
              <p:cNvSpPr/>
              <p:nvPr/>
            </p:nvSpPr>
            <p:spPr>
              <a:xfrm flipH="1">
                <a:off x="3726" y="-1"/>
                <a:ext cx="832830" cy="776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19990" extrusionOk="0">
                    <a:moveTo>
                      <a:pt x="10403" y="6958"/>
                    </a:moveTo>
                    <a:cubicBezTo>
                      <a:pt x="9235" y="7621"/>
                      <a:pt x="7977" y="8106"/>
                      <a:pt x="6669" y="8396"/>
                    </a:cubicBezTo>
                    <a:cubicBezTo>
                      <a:pt x="5375" y="8684"/>
                      <a:pt x="4047" y="8778"/>
                      <a:pt x="2726" y="8675"/>
                    </a:cubicBezTo>
                    <a:cubicBezTo>
                      <a:pt x="1338" y="11949"/>
                      <a:pt x="997" y="15580"/>
                      <a:pt x="1752" y="19060"/>
                    </a:cubicBezTo>
                    <a:cubicBezTo>
                      <a:pt x="1819" y="19372"/>
                      <a:pt x="1896" y="19682"/>
                      <a:pt x="1981" y="19990"/>
                    </a:cubicBezTo>
                    <a:cubicBezTo>
                      <a:pt x="1362" y="18037"/>
                      <a:pt x="861" y="16058"/>
                      <a:pt x="476" y="14065"/>
                    </a:cubicBezTo>
                    <a:cubicBezTo>
                      <a:pt x="-15" y="11518"/>
                      <a:pt x="-311" y="8872"/>
                      <a:pt x="531" y="6418"/>
                    </a:cubicBezTo>
                    <a:cubicBezTo>
                      <a:pt x="2421" y="911"/>
                      <a:pt x="8698" y="-1610"/>
                      <a:pt x="13800" y="1089"/>
                    </a:cubicBezTo>
                    <a:cubicBezTo>
                      <a:pt x="15692" y="966"/>
                      <a:pt x="17519" y="1694"/>
                      <a:pt x="18818" y="3045"/>
                    </a:cubicBezTo>
                    <a:cubicBezTo>
                      <a:pt x="20470" y="4764"/>
                      <a:pt x="21050" y="7209"/>
                      <a:pt x="21155" y="9649"/>
                    </a:cubicBezTo>
                    <a:cubicBezTo>
                      <a:pt x="21289" y="12776"/>
                      <a:pt x="20707" y="15889"/>
                      <a:pt x="19448" y="18762"/>
                    </a:cubicBezTo>
                    <a:cubicBezTo>
                      <a:pt x="19627" y="17100"/>
                      <a:pt x="19622" y="15449"/>
                      <a:pt x="19446" y="13830"/>
                    </a:cubicBezTo>
                    <a:cubicBezTo>
                      <a:pt x="19263" y="12145"/>
                      <a:pt x="18886" y="10429"/>
                      <a:pt x="17881" y="9000"/>
                    </a:cubicBezTo>
                    <a:cubicBezTo>
                      <a:pt x="16797" y="7457"/>
                      <a:pt x="15098" y="6473"/>
                      <a:pt x="13235" y="6308"/>
                    </a:cubicBezTo>
                    <a:cubicBezTo>
                      <a:pt x="12891" y="6662"/>
                      <a:pt x="12519" y="6987"/>
                      <a:pt x="12124" y="7281"/>
                    </a:cubicBezTo>
                    <a:cubicBezTo>
                      <a:pt x="11482" y="7759"/>
                      <a:pt x="10781" y="8150"/>
                      <a:pt x="10040" y="8446"/>
                    </a:cubicBezTo>
                    <a:cubicBezTo>
                      <a:pt x="10248" y="8234"/>
                      <a:pt x="10388" y="7965"/>
                      <a:pt x="10443" y="7672"/>
                    </a:cubicBezTo>
                    <a:cubicBezTo>
                      <a:pt x="10487" y="7434"/>
                      <a:pt x="10473" y="7189"/>
                      <a:pt x="10403" y="6958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536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animBg="1"/>
      <p:bldP spid="46" grpId="0" animBg="1"/>
      <p:bldP spid="24" grpId="0" animBg="1"/>
      <p:bldP spid="30" grpId="0" animBg="1"/>
      <p:bldP spid="41" grpId="0"/>
      <p:bldP spid="35" grpId="0"/>
      <p:bldP spid="29" grpId="0"/>
      <p:bldP spid="23" grpId="0"/>
      <p:bldP spid="36" grpId="0" animBg="1"/>
      <p:bldP spid="36" grpId="1" animBg="1"/>
      <p:bldP spid="28" grpId="0" animBg="1"/>
      <p:bldP spid="79" grpId="0" animBg="1"/>
      <p:bldP spid="85" grpId="0"/>
      <p:bldP spid="82" grpId="1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3773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APERITIVO</a:t>
            </a:r>
          </a:p>
        </p:txBody>
      </p:sp>
      <p:sp>
        <p:nvSpPr>
          <p:cNvPr id="17" name="Título 11">
            <a:extLst>
              <a:ext uri="{FF2B5EF4-FFF2-40B4-BE49-F238E27FC236}">
                <a16:creationId xmlns:a16="http://schemas.microsoft.com/office/drawing/2014/main" id="{E255C191-B3A7-9548-AA9E-0682860FFFAC}"/>
              </a:ext>
            </a:extLst>
          </p:cNvPr>
          <p:cNvSpPr txBox="1">
            <a:spLocks/>
          </p:cNvSpPr>
          <p:nvPr userDrawn="1"/>
        </p:nvSpPr>
        <p:spPr>
          <a:xfrm>
            <a:off x="838200" y="2982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8:28 a. m.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07D4AE-F9C9-CD41-8FD3-34370DDE3DDD}"/>
              </a:ext>
            </a:extLst>
          </p:cNvPr>
          <p:cNvSpPr/>
          <p:nvPr userDrawn="1"/>
        </p:nvSpPr>
        <p:spPr>
          <a:xfrm>
            <a:off x="6051995" y="5271338"/>
            <a:ext cx="1070919" cy="74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8454CEA-82FA-4143-9583-34BA83FF02B9}"/>
              </a:ext>
            </a:extLst>
          </p:cNvPr>
          <p:cNvGrpSpPr/>
          <p:nvPr userDrawn="1"/>
        </p:nvGrpSpPr>
        <p:grpSpPr>
          <a:xfrm>
            <a:off x="6340280" y="5507172"/>
            <a:ext cx="495507" cy="495507"/>
            <a:chOff x="7185021" y="4937968"/>
            <a:chExt cx="528329" cy="528329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C523B9B-CC9B-D945-80B8-6B4289FF0175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F4048CF6-CB26-E743-B24C-73783DA46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C4018E-726E-4A43-A022-95AF7972BF2B}"/>
              </a:ext>
            </a:extLst>
          </p:cNvPr>
          <p:cNvGrpSpPr/>
          <p:nvPr userDrawn="1"/>
        </p:nvGrpSpPr>
        <p:grpSpPr>
          <a:xfrm>
            <a:off x="6343455" y="5507174"/>
            <a:ext cx="495507" cy="495507"/>
            <a:chOff x="6410321" y="4937968"/>
            <a:chExt cx="528329" cy="52832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C255D12-96EC-9E40-9266-B681E2738635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8664930-B802-F44D-B621-B505833DB01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5F9C8B95-5B94-ED4A-8CE3-B98AADC17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76000"/>
                    </a14:imgEffect>
                    <a14:imgEffect>
                      <a14:brightnessContrast bright="20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724" y="4809561"/>
            <a:ext cx="1209040" cy="12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9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1">
            <a:extLst>
              <a:ext uri="{FF2B5EF4-FFF2-40B4-BE49-F238E27FC236}">
                <a16:creationId xmlns:a16="http://schemas.microsoft.com/office/drawing/2014/main" id="{6A9A7794-F382-A344-8E43-EBC8D8EDF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1198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APERITIVO</a:t>
            </a:r>
          </a:p>
        </p:txBody>
      </p:sp>
      <p:sp>
        <p:nvSpPr>
          <p:cNvPr id="21" name="Título 11">
            <a:extLst>
              <a:ext uri="{FF2B5EF4-FFF2-40B4-BE49-F238E27FC236}">
                <a16:creationId xmlns:a16="http://schemas.microsoft.com/office/drawing/2014/main" id="{B1763FC3-5C8B-F74F-8E60-DE30A4536799}"/>
              </a:ext>
            </a:extLst>
          </p:cNvPr>
          <p:cNvSpPr txBox="1">
            <a:spLocks/>
          </p:cNvSpPr>
          <p:nvPr/>
        </p:nvSpPr>
        <p:spPr>
          <a:xfrm>
            <a:off x="838200" y="2329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8:28 a. m.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5B5D0470-DA7D-1E4A-8DFB-EBA776D67E71}"/>
              </a:ext>
            </a:extLst>
          </p:cNvPr>
          <p:cNvGrpSpPr/>
          <p:nvPr/>
        </p:nvGrpSpPr>
        <p:grpSpPr>
          <a:xfrm>
            <a:off x="4195833" y="3719113"/>
            <a:ext cx="3518379" cy="3590915"/>
            <a:chOff x="61953" y="0"/>
            <a:chExt cx="5841999" cy="5962441"/>
          </a:xfrm>
        </p:grpSpPr>
        <p:grpSp>
          <p:nvGrpSpPr>
            <p:cNvPr id="14" name="Group">
              <a:extLst>
                <a:ext uri="{FF2B5EF4-FFF2-40B4-BE49-F238E27FC236}">
                  <a16:creationId xmlns:a16="http://schemas.microsoft.com/office/drawing/2014/main" id="{F6F16F2A-B1F6-184E-A0FC-B6720B388071}"/>
                </a:ext>
              </a:extLst>
            </p:cNvPr>
            <p:cNvGrpSpPr/>
            <p:nvPr/>
          </p:nvGrpSpPr>
          <p:grpSpPr>
            <a:xfrm flipH="1">
              <a:off x="61953" y="0"/>
              <a:ext cx="2347800" cy="5962442"/>
              <a:chOff x="0" y="0"/>
              <a:chExt cx="2347798" cy="5962441"/>
            </a:xfrm>
          </p:grpSpPr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16B1AF60-8205-BF49-B6CE-1A80CD556F4C}"/>
                  </a:ext>
                </a:extLst>
              </p:cNvPr>
              <p:cNvSpPr/>
              <p:nvPr/>
            </p:nvSpPr>
            <p:spPr>
              <a:xfrm>
                <a:off x="-1" y="-1"/>
                <a:ext cx="2347800" cy="4546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413" extrusionOk="0">
                    <a:moveTo>
                      <a:pt x="10052" y="74"/>
                    </a:moveTo>
                    <a:cubicBezTo>
                      <a:pt x="9903" y="103"/>
                      <a:pt x="9760" y="138"/>
                      <a:pt x="9629" y="179"/>
                    </a:cubicBezTo>
                    <a:cubicBezTo>
                      <a:pt x="9497" y="219"/>
                      <a:pt x="9383" y="267"/>
                      <a:pt x="9274" y="321"/>
                    </a:cubicBezTo>
                    <a:cubicBezTo>
                      <a:pt x="8720" y="591"/>
                      <a:pt x="8449" y="985"/>
                      <a:pt x="8555" y="1377"/>
                    </a:cubicBezTo>
                    <a:cubicBezTo>
                      <a:pt x="8577" y="1457"/>
                      <a:pt x="8615" y="1537"/>
                      <a:pt x="8668" y="1613"/>
                    </a:cubicBezTo>
                    <a:lnTo>
                      <a:pt x="11764" y="6132"/>
                    </a:lnTo>
                    <a:cubicBezTo>
                      <a:pt x="11938" y="6077"/>
                      <a:pt x="12121" y="6030"/>
                      <a:pt x="12314" y="5994"/>
                    </a:cubicBezTo>
                    <a:cubicBezTo>
                      <a:pt x="12973" y="5869"/>
                      <a:pt x="13695" y="5867"/>
                      <a:pt x="14358" y="5984"/>
                    </a:cubicBezTo>
                    <a:lnTo>
                      <a:pt x="14249" y="5823"/>
                    </a:lnTo>
                    <a:cubicBezTo>
                      <a:pt x="14250" y="5823"/>
                      <a:pt x="14253" y="5824"/>
                      <a:pt x="14254" y="5824"/>
                    </a:cubicBezTo>
                    <a:lnTo>
                      <a:pt x="12234" y="2882"/>
                    </a:lnTo>
                    <a:cubicBezTo>
                      <a:pt x="12000" y="2541"/>
                      <a:pt x="11983" y="2186"/>
                      <a:pt x="12147" y="1860"/>
                    </a:cubicBezTo>
                    <a:cubicBezTo>
                      <a:pt x="12311" y="1534"/>
                      <a:pt x="12654" y="1236"/>
                      <a:pt x="13140" y="1008"/>
                    </a:cubicBezTo>
                    <a:cubicBezTo>
                      <a:pt x="12872" y="268"/>
                      <a:pt x="11414" y="-187"/>
                      <a:pt x="10052" y="74"/>
                    </a:cubicBezTo>
                    <a:close/>
                    <a:moveTo>
                      <a:pt x="8088" y="2479"/>
                    </a:moveTo>
                    <a:cubicBezTo>
                      <a:pt x="7938" y="2507"/>
                      <a:pt x="7795" y="2542"/>
                      <a:pt x="7664" y="2584"/>
                    </a:cubicBezTo>
                    <a:cubicBezTo>
                      <a:pt x="7534" y="2625"/>
                      <a:pt x="7412" y="2673"/>
                      <a:pt x="7302" y="2726"/>
                    </a:cubicBezTo>
                    <a:cubicBezTo>
                      <a:pt x="6643" y="3044"/>
                      <a:pt x="6376" y="3551"/>
                      <a:pt x="6698" y="4019"/>
                    </a:cubicBezTo>
                    <a:lnTo>
                      <a:pt x="9564" y="8195"/>
                    </a:lnTo>
                    <a:lnTo>
                      <a:pt x="10417" y="6959"/>
                    </a:lnTo>
                    <a:cubicBezTo>
                      <a:pt x="10476" y="6874"/>
                      <a:pt x="10549" y="6790"/>
                      <a:pt x="10635" y="6711"/>
                    </a:cubicBezTo>
                    <a:cubicBezTo>
                      <a:pt x="10721" y="6632"/>
                      <a:pt x="10817" y="6557"/>
                      <a:pt x="10926" y="6486"/>
                    </a:cubicBezTo>
                    <a:lnTo>
                      <a:pt x="8165" y="2466"/>
                    </a:lnTo>
                    <a:cubicBezTo>
                      <a:pt x="8139" y="2470"/>
                      <a:pt x="8114" y="2474"/>
                      <a:pt x="8088" y="2479"/>
                    </a:cubicBezTo>
                    <a:close/>
                    <a:moveTo>
                      <a:pt x="14651" y="1261"/>
                    </a:moveTo>
                    <a:cubicBezTo>
                      <a:pt x="13456" y="1485"/>
                      <a:pt x="12832" y="2173"/>
                      <a:pt x="13259" y="2798"/>
                    </a:cubicBezTo>
                    <a:cubicBezTo>
                      <a:pt x="13259" y="2798"/>
                      <a:pt x="14409" y="4458"/>
                      <a:pt x="15346" y="5936"/>
                    </a:cubicBezTo>
                    <a:cubicBezTo>
                      <a:pt x="15563" y="6278"/>
                      <a:pt x="16144" y="6808"/>
                      <a:pt x="16306" y="7157"/>
                    </a:cubicBezTo>
                    <a:cubicBezTo>
                      <a:pt x="16519" y="7619"/>
                      <a:pt x="16324" y="8022"/>
                      <a:pt x="16292" y="8069"/>
                    </a:cubicBezTo>
                    <a:cubicBezTo>
                      <a:pt x="15021" y="9920"/>
                      <a:pt x="13745" y="11769"/>
                      <a:pt x="12459" y="13617"/>
                    </a:cubicBezTo>
                    <a:cubicBezTo>
                      <a:pt x="12420" y="13673"/>
                      <a:pt x="12379" y="13728"/>
                      <a:pt x="12340" y="13784"/>
                    </a:cubicBezTo>
                    <a:cubicBezTo>
                      <a:pt x="12268" y="13880"/>
                      <a:pt x="12068" y="13932"/>
                      <a:pt x="11879" y="13904"/>
                    </a:cubicBezTo>
                    <a:cubicBezTo>
                      <a:pt x="11638" y="13867"/>
                      <a:pt x="11521" y="13726"/>
                      <a:pt x="11634" y="13609"/>
                    </a:cubicBezTo>
                    <a:lnTo>
                      <a:pt x="15527" y="7929"/>
                    </a:lnTo>
                    <a:cubicBezTo>
                      <a:pt x="15665" y="7726"/>
                      <a:pt x="15700" y="7507"/>
                      <a:pt x="15624" y="7295"/>
                    </a:cubicBezTo>
                    <a:cubicBezTo>
                      <a:pt x="15567" y="7133"/>
                      <a:pt x="15446" y="6980"/>
                      <a:pt x="15270" y="6844"/>
                    </a:cubicBezTo>
                    <a:cubicBezTo>
                      <a:pt x="15000" y="6636"/>
                      <a:pt x="14610" y="6477"/>
                      <a:pt x="14147" y="6391"/>
                    </a:cubicBezTo>
                    <a:cubicBezTo>
                      <a:pt x="13624" y="6293"/>
                      <a:pt x="13075" y="6300"/>
                      <a:pt x="12588" y="6391"/>
                    </a:cubicBezTo>
                    <a:cubicBezTo>
                      <a:pt x="11965" y="6509"/>
                      <a:pt x="11440" y="6766"/>
                      <a:pt x="11197" y="7117"/>
                    </a:cubicBezTo>
                    <a:lnTo>
                      <a:pt x="7670" y="12228"/>
                    </a:lnTo>
                    <a:cubicBezTo>
                      <a:pt x="1807" y="14312"/>
                      <a:pt x="-343" y="15838"/>
                      <a:pt x="44" y="17808"/>
                    </a:cubicBezTo>
                    <a:cubicBezTo>
                      <a:pt x="204" y="18621"/>
                      <a:pt x="589" y="19199"/>
                      <a:pt x="1098" y="19971"/>
                    </a:cubicBezTo>
                    <a:cubicBezTo>
                      <a:pt x="1415" y="20453"/>
                      <a:pt x="1742" y="20932"/>
                      <a:pt x="2062" y="21413"/>
                    </a:cubicBezTo>
                    <a:lnTo>
                      <a:pt x="11912" y="19528"/>
                    </a:lnTo>
                    <a:lnTo>
                      <a:pt x="10878" y="18052"/>
                    </a:lnTo>
                    <a:cubicBezTo>
                      <a:pt x="12615" y="17477"/>
                      <a:pt x="13846" y="16821"/>
                      <a:pt x="14709" y="16239"/>
                    </a:cubicBezTo>
                    <a:cubicBezTo>
                      <a:pt x="15571" y="15657"/>
                      <a:pt x="16067" y="15149"/>
                      <a:pt x="16340" y="14870"/>
                    </a:cubicBezTo>
                    <a:cubicBezTo>
                      <a:pt x="16379" y="14836"/>
                      <a:pt x="16415" y="14802"/>
                      <a:pt x="16448" y="14766"/>
                    </a:cubicBezTo>
                    <a:cubicBezTo>
                      <a:pt x="16481" y="14730"/>
                      <a:pt x="16511" y="14693"/>
                      <a:pt x="16537" y="14655"/>
                    </a:cubicBezTo>
                    <a:lnTo>
                      <a:pt x="20540" y="8855"/>
                    </a:lnTo>
                    <a:cubicBezTo>
                      <a:pt x="20540" y="8855"/>
                      <a:pt x="20776" y="8551"/>
                      <a:pt x="20954" y="8168"/>
                    </a:cubicBezTo>
                    <a:cubicBezTo>
                      <a:pt x="21133" y="7785"/>
                      <a:pt x="21257" y="7322"/>
                      <a:pt x="21039" y="7005"/>
                    </a:cubicBezTo>
                    <a:lnTo>
                      <a:pt x="17590" y="1982"/>
                    </a:lnTo>
                    <a:cubicBezTo>
                      <a:pt x="17156" y="1359"/>
                      <a:pt x="15844" y="1037"/>
                      <a:pt x="14651" y="1261"/>
                    </a:cubicBezTo>
                    <a:close/>
                    <a:moveTo>
                      <a:pt x="6296" y="4948"/>
                    </a:moveTo>
                    <a:cubicBezTo>
                      <a:pt x="6147" y="4976"/>
                      <a:pt x="6003" y="5011"/>
                      <a:pt x="5873" y="5052"/>
                    </a:cubicBezTo>
                    <a:cubicBezTo>
                      <a:pt x="5742" y="5094"/>
                      <a:pt x="5624" y="5142"/>
                      <a:pt x="5515" y="5195"/>
                    </a:cubicBezTo>
                    <a:cubicBezTo>
                      <a:pt x="4855" y="5513"/>
                      <a:pt x="4583" y="6018"/>
                      <a:pt x="4905" y="6486"/>
                    </a:cubicBezTo>
                    <a:lnTo>
                      <a:pt x="7803" y="10703"/>
                    </a:lnTo>
                    <a:cubicBezTo>
                      <a:pt x="7803" y="10703"/>
                      <a:pt x="8122" y="10263"/>
                      <a:pt x="8444" y="9818"/>
                    </a:cubicBezTo>
                    <a:cubicBezTo>
                      <a:pt x="8765" y="9374"/>
                      <a:pt x="9089" y="8924"/>
                      <a:pt x="9104" y="8906"/>
                    </a:cubicBezTo>
                    <a:lnTo>
                      <a:pt x="6377" y="4934"/>
                    </a:lnTo>
                    <a:cubicBezTo>
                      <a:pt x="6349" y="4939"/>
                      <a:pt x="6323" y="4943"/>
                      <a:pt x="6296" y="4948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AFDC3561-F0D8-3548-B5B9-CAAF30042953}"/>
                  </a:ext>
                </a:extLst>
              </p:cNvPr>
              <p:cNvSpPr/>
              <p:nvPr/>
            </p:nvSpPr>
            <p:spPr>
              <a:xfrm>
                <a:off x="92441" y="4100895"/>
                <a:ext cx="2000261" cy="186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39" y="0"/>
                    </a:moveTo>
                    <a:lnTo>
                      <a:pt x="0" y="5601"/>
                    </a:lnTo>
                    <a:lnTo>
                      <a:pt x="5452" y="21600"/>
                    </a:lnTo>
                    <a:lnTo>
                      <a:pt x="21600" y="21600"/>
                    </a:lnTo>
                    <a:lnTo>
                      <a:pt x="14239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" name="Group">
              <a:extLst>
                <a:ext uri="{FF2B5EF4-FFF2-40B4-BE49-F238E27FC236}">
                  <a16:creationId xmlns:a16="http://schemas.microsoft.com/office/drawing/2014/main" id="{EB8AE92A-E7D4-DD42-9BB2-C40282318825}"/>
                </a:ext>
              </a:extLst>
            </p:cNvPr>
            <p:cNvGrpSpPr/>
            <p:nvPr/>
          </p:nvGrpSpPr>
          <p:grpSpPr>
            <a:xfrm>
              <a:off x="3556155" y="0"/>
              <a:ext cx="2347799" cy="5962442"/>
              <a:chOff x="0" y="0"/>
              <a:chExt cx="2347798" cy="5962441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A3C45E70-CF18-BB43-8885-15847DC146BC}"/>
                  </a:ext>
                </a:extLst>
              </p:cNvPr>
              <p:cNvSpPr/>
              <p:nvPr/>
            </p:nvSpPr>
            <p:spPr>
              <a:xfrm>
                <a:off x="-1" y="-1"/>
                <a:ext cx="2347800" cy="4546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413" extrusionOk="0">
                    <a:moveTo>
                      <a:pt x="10052" y="74"/>
                    </a:moveTo>
                    <a:cubicBezTo>
                      <a:pt x="9903" y="103"/>
                      <a:pt x="9760" y="138"/>
                      <a:pt x="9629" y="179"/>
                    </a:cubicBezTo>
                    <a:cubicBezTo>
                      <a:pt x="9497" y="219"/>
                      <a:pt x="9383" y="267"/>
                      <a:pt x="9274" y="321"/>
                    </a:cubicBezTo>
                    <a:cubicBezTo>
                      <a:pt x="8720" y="591"/>
                      <a:pt x="8449" y="985"/>
                      <a:pt x="8555" y="1377"/>
                    </a:cubicBezTo>
                    <a:cubicBezTo>
                      <a:pt x="8577" y="1457"/>
                      <a:pt x="8615" y="1537"/>
                      <a:pt x="8668" y="1613"/>
                    </a:cubicBezTo>
                    <a:lnTo>
                      <a:pt x="11764" y="6132"/>
                    </a:lnTo>
                    <a:cubicBezTo>
                      <a:pt x="11938" y="6077"/>
                      <a:pt x="12121" y="6030"/>
                      <a:pt x="12314" y="5994"/>
                    </a:cubicBezTo>
                    <a:cubicBezTo>
                      <a:pt x="12973" y="5869"/>
                      <a:pt x="13695" y="5867"/>
                      <a:pt x="14358" y="5984"/>
                    </a:cubicBezTo>
                    <a:lnTo>
                      <a:pt x="14249" y="5823"/>
                    </a:lnTo>
                    <a:cubicBezTo>
                      <a:pt x="14250" y="5823"/>
                      <a:pt x="14253" y="5824"/>
                      <a:pt x="14254" y="5824"/>
                    </a:cubicBezTo>
                    <a:lnTo>
                      <a:pt x="12234" y="2882"/>
                    </a:lnTo>
                    <a:cubicBezTo>
                      <a:pt x="12000" y="2541"/>
                      <a:pt x="11983" y="2186"/>
                      <a:pt x="12147" y="1860"/>
                    </a:cubicBezTo>
                    <a:cubicBezTo>
                      <a:pt x="12311" y="1534"/>
                      <a:pt x="12654" y="1236"/>
                      <a:pt x="13140" y="1008"/>
                    </a:cubicBezTo>
                    <a:cubicBezTo>
                      <a:pt x="12872" y="268"/>
                      <a:pt x="11414" y="-187"/>
                      <a:pt x="10052" y="74"/>
                    </a:cubicBezTo>
                    <a:close/>
                    <a:moveTo>
                      <a:pt x="8088" y="2479"/>
                    </a:moveTo>
                    <a:cubicBezTo>
                      <a:pt x="7938" y="2507"/>
                      <a:pt x="7795" y="2542"/>
                      <a:pt x="7664" y="2584"/>
                    </a:cubicBezTo>
                    <a:cubicBezTo>
                      <a:pt x="7534" y="2625"/>
                      <a:pt x="7412" y="2673"/>
                      <a:pt x="7302" y="2726"/>
                    </a:cubicBezTo>
                    <a:cubicBezTo>
                      <a:pt x="6643" y="3044"/>
                      <a:pt x="6376" y="3551"/>
                      <a:pt x="6698" y="4019"/>
                    </a:cubicBezTo>
                    <a:lnTo>
                      <a:pt x="9564" y="8195"/>
                    </a:lnTo>
                    <a:lnTo>
                      <a:pt x="10417" y="6959"/>
                    </a:lnTo>
                    <a:cubicBezTo>
                      <a:pt x="10476" y="6874"/>
                      <a:pt x="10549" y="6790"/>
                      <a:pt x="10635" y="6711"/>
                    </a:cubicBezTo>
                    <a:cubicBezTo>
                      <a:pt x="10721" y="6632"/>
                      <a:pt x="10817" y="6557"/>
                      <a:pt x="10926" y="6486"/>
                    </a:cubicBezTo>
                    <a:lnTo>
                      <a:pt x="8165" y="2466"/>
                    </a:lnTo>
                    <a:cubicBezTo>
                      <a:pt x="8139" y="2470"/>
                      <a:pt x="8114" y="2474"/>
                      <a:pt x="8088" y="2479"/>
                    </a:cubicBezTo>
                    <a:close/>
                    <a:moveTo>
                      <a:pt x="14651" y="1261"/>
                    </a:moveTo>
                    <a:cubicBezTo>
                      <a:pt x="13456" y="1485"/>
                      <a:pt x="12832" y="2173"/>
                      <a:pt x="13259" y="2798"/>
                    </a:cubicBezTo>
                    <a:cubicBezTo>
                      <a:pt x="13259" y="2798"/>
                      <a:pt x="14409" y="4458"/>
                      <a:pt x="15346" y="5936"/>
                    </a:cubicBezTo>
                    <a:cubicBezTo>
                      <a:pt x="15563" y="6278"/>
                      <a:pt x="16144" y="6808"/>
                      <a:pt x="16306" y="7157"/>
                    </a:cubicBezTo>
                    <a:cubicBezTo>
                      <a:pt x="16519" y="7619"/>
                      <a:pt x="16324" y="8022"/>
                      <a:pt x="16292" y="8069"/>
                    </a:cubicBezTo>
                    <a:cubicBezTo>
                      <a:pt x="15021" y="9920"/>
                      <a:pt x="13745" y="11769"/>
                      <a:pt x="12459" y="13617"/>
                    </a:cubicBezTo>
                    <a:cubicBezTo>
                      <a:pt x="12420" y="13673"/>
                      <a:pt x="12379" y="13728"/>
                      <a:pt x="12340" y="13784"/>
                    </a:cubicBezTo>
                    <a:cubicBezTo>
                      <a:pt x="12268" y="13880"/>
                      <a:pt x="12068" y="13932"/>
                      <a:pt x="11879" y="13904"/>
                    </a:cubicBezTo>
                    <a:cubicBezTo>
                      <a:pt x="11638" y="13867"/>
                      <a:pt x="11521" y="13726"/>
                      <a:pt x="11634" y="13609"/>
                    </a:cubicBezTo>
                    <a:lnTo>
                      <a:pt x="15527" y="7929"/>
                    </a:lnTo>
                    <a:cubicBezTo>
                      <a:pt x="15665" y="7726"/>
                      <a:pt x="15700" y="7507"/>
                      <a:pt x="15624" y="7295"/>
                    </a:cubicBezTo>
                    <a:cubicBezTo>
                      <a:pt x="15567" y="7133"/>
                      <a:pt x="15446" y="6980"/>
                      <a:pt x="15270" y="6844"/>
                    </a:cubicBezTo>
                    <a:cubicBezTo>
                      <a:pt x="15000" y="6636"/>
                      <a:pt x="14610" y="6477"/>
                      <a:pt x="14147" y="6391"/>
                    </a:cubicBezTo>
                    <a:cubicBezTo>
                      <a:pt x="13624" y="6293"/>
                      <a:pt x="13075" y="6300"/>
                      <a:pt x="12588" y="6391"/>
                    </a:cubicBezTo>
                    <a:cubicBezTo>
                      <a:pt x="11965" y="6509"/>
                      <a:pt x="11440" y="6766"/>
                      <a:pt x="11197" y="7117"/>
                    </a:cubicBezTo>
                    <a:lnTo>
                      <a:pt x="7670" y="12228"/>
                    </a:lnTo>
                    <a:cubicBezTo>
                      <a:pt x="1807" y="14312"/>
                      <a:pt x="-343" y="15838"/>
                      <a:pt x="44" y="17808"/>
                    </a:cubicBezTo>
                    <a:cubicBezTo>
                      <a:pt x="204" y="18621"/>
                      <a:pt x="589" y="19199"/>
                      <a:pt x="1098" y="19971"/>
                    </a:cubicBezTo>
                    <a:cubicBezTo>
                      <a:pt x="1415" y="20453"/>
                      <a:pt x="1742" y="20932"/>
                      <a:pt x="2062" y="21413"/>
                    </a:cubicBezTo>
                    <a:lnTo>
                      <a:pt x="11912" y="19528"/>
                    </a:lnTo>
                    <a:lnTo>
                      <a:pt x="10878" y="18052"/>
                    </a:lnTo>
                    <a:cubicBezTo>
                      <a:pt x="12615" y="17477"/>
                      <a:pt x="13846" y="16821"/>
                      <a:pt x="14709" y="16239"/>
                    </a:cubicBezTo>
                    <a:cubicBezTo>
                      <a:pt x="15571" y="15657"/>
                      <a:pt x="16067" y="15149"/>
                      <a:pt x="16340" y="14870"/>
                    </a:cubicBezTo>
                    <a:cubicBezTo>
                      <a:pt x="16379" y="14836"/>
                      <a:pt x="16415" y="14802"/>
                      <a:pt x="16448" y="14766"/>
                    </a:cubicBezTo>
                    <a:cubicBezTo>
                      <a:pt x="16481" y="14730"/>
                      <a:pt x="16511" y="14693"/>
                      <a:pt x="16537" y="14655"/>
                    </a:cubicBezTo>
                    <a:lnTo>
                      <a:pt x="20540" y="8855"/>
                    </a:lnTo>
                    <a:cubicBezTo>
                      <a:pt x="20540" y="8855"/>
                      <a:pt x="20776" y="8551"/>
                      <a:pt x="20954" y="8168"/>
                    </a:cubicBezTo>
                    <a:cubicBezTo>
                      <a:pt x="21133" y="7785"/>
                      <a:pt x="21257" y="7322"/>
                      <a:pt x="21039" y="7005"/>
                    </a:cubicBezTo>
                    <a:lnTo>
                      <a:pt x="17590" y="1982"/>
                    </a:lnTo>
                    <a:cubicBezTo>
                      <a:pt x="17156" y="1359"/>
                      <a:pt x="15844" y="1037"/>
                      <a:pt x="14651" y="1261"/>
                    </a:cubicBezTo>
                    <a:close/>
                    <a:moveTo>
                      <a:pt x="6296" y="4948"/>
                    </a:moveTo>
                    <a:cubicBezTo>
                      <a:pt x="6147" y="4976"/>
                      <a:pt x="6003" y="5011"/>
                      <a:pt x="5873" y="5052"/>
                    </a:cubicBezTo>
                    <a:cubicBezTo>
                      <a:pt x="5742" y="5094"/>
                      <a:pt x="5624" y="5142"/>
                      <a:pt x="5515" y="5195"/>
                    </a:cubicBezTo>
                    <a:cubicBezTo>
                      <a:pt x="4855" y="5513"/>
                      <a:pt x="4583" y="6018"/>
                      <a:pt x="4905" y="6486"/>
                    </a:cubicBezTo>
                    <a:lnTo>
                      <a:pt x="7803" y="10703"/>
                    </a:lnTo>
                    <a:cubicBezTo>
                      <a:pt x="7803" y="10703"/>
                      <a:pt x="8122" y="10263"/>
                      <a:pt x="8444" y="9818"/>
                    </a:cubicBezTo>
                    <a:cubicBezTo>
                      <a:pt x="8765" y="9374"/>
                      <a:pt x="9089" y="8924"/>
                      <a:pt x="9104" y="8906"/>
                    </a:cubicBezTo>
                    <a:lnTo>
                      <a:pt x="6377" y="4934"/>
                    </a:lnTo>
                    <a:cubicBezTo>
                      <a:pt x="6349" y="4939"/>
                      <a:pt x="6323" y="4943"/>
                      <a:pt x="6296" y="4948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20A50C5B-FD7F-A74A-B081-0516DE713E08}"/>
                  </a:ext>
                </a:extLst>
              </p:cNvPr>
              <p:cNvSpPr/>
              <p:nvPr/>
            </p:nvSpPr>
            <p:spPr>
              <a:xfrm>
                <a:off x="92441" y="4100895"/>
                <a:ext cx="2000261" cy="186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39" y="0"/>
                    </a:moveTo>
                    <a:lnTo>
                      <a:pt x="0" y="5601"/>
                    </a:lnTo>
                    <a:lnTo>
                      <a:pt x="5452" y="21600"/>
                    </a:lnTo>
                    <a:lnTo>
                      <a:pt x="21600" y="21600"/>
                    </a:lnTo>
                    <a:lnTo>
                      <a:pt x="14239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2335AD8-190E-FD47-876F-D481646195AB}"/>
              </a:ext>
            </a:extLst>
          </p:cNvPr>
          <p:cNvGrpSpPr/>
          <p:nvPr userDrawn="1"/>
        </p:nvGrpSpPr>
        <p:grpSpPr>
          <a:xfrm>
            <a:off x="5101757" y="3999668"/>
            <a:ext cx="1829402" cy="1820610"/>
            <a:chOff x="2234650" y="3709555"/>
            <a:chExt cx="1829402" cy="1820610"/>
          </a:xfrm>
        </p:grpSpPr>
        <p:sp>
          <p:nvSpPr>
            <p:cNvPr id="35" name="Shape 20">
              <a:extLst>
                <a:ext uri="{FF2B5EF4-FFF2-40B4-BE49-F238E27FC236}">
                  <a16:creationId xmlns:a16="http://schemas.microsoft.com/office/drawing/2014/main" id="{A6A2B63D-B0AC-1348-89A6-B3A4CF86B9D8}"/>
                </a:ext>
              </a:extLst>
            </p:cNvPr>
            <p:cNvSpPr/>
            <p:nvPr/>
          </p:nvSpPr>
          <p:spPr>
            <a:xfrm>
              <a:off x="2234650" y="3709555"/>
              <a:ext cx="1829402" cy="182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0643" extrusionOk="0">
                  <a:moveTo>
                    <a:pt x="18332" y="0"/>
                  </a:moveTo>
                  <a:cubicBezTo>
                    <a:pt x="17790" y="0"/>
                    <a:pt x="17247" y="209"/>
                    <a:pt x="16834" y="628"/>
                  </a:cubicBezTo>
                  <a:lnTo>
                    <a:pt x="14899" y="2591"/>
                  </a:lnTo>
                  <a:cubicBezTo>
                    <a:pt x="11151" y="162"/>
                    <a:pt x="6113" y="600"/>
                    <a:pt x="2836" y="3915"/>
                  </a:cubicBezTo>
                  <a:cubicBezTo>
                    <a:pt x="-946" y="7742"/>
                    <a:pt x="-946" y="13946"/>
                    <a:pt x="2836" y="17773"/>
                  </a:cubicBezTo>
                  <a:cubicBezTo>
                    <a:pt x="6619" y="21600"/>
                    <a:pt x="12753" y="21600"/>
                    <a:pt x="16535" y="17773"/>
                  </a:cubicBezTo>
                  <a:cubicBezTo>
                    <a:pt x="19792" y="14478"/>
                    <a:pt x="20237" y="9421"/>
                    <a:pt x="17884" y="5636"/>
                  </a:cubicBezTo>
                  <a:lnTo>
                    <a:pt x="19827" y="3665"/>
                  </a:lnTo>
                  <a:cubicBezTo>
                    <a:pt x="20654" y="2826"/>
                    <a:pt x="20654" y="1467"/>
                    <a:pt x="19827" y="628"/>
                  </a:cubicBezTo>
                  <a:cubicBezTo>
                    <a:pt x="19414" y="209"/>
                    <a:pt x="18874" y="0"/>
                    <a:pt x="1833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9C2B2BD6-9B27-8046-9738-A343EE7E30FE}"/>
                </a:ext>
              </a:extLst>
            </p:cNvPr>
            <p:cNvGrpSpPr/>
            <p:nvPr userDrawn="1"/>
          </p:nvGrpSpPr>
          <p:grpSpPr>
            <a:xfrm>
              <a:off x="2347717" y="3905332"/>
              <a:ext cx="1498672" cy="1498505"/>
              <a:chOff x="5208833" y="3754876"/>
              <a:chExt cx="1498672" cy="1498505"/>
            </a:xfrm>
          </p:grpSpPr>
          <p:sp>
            <p:nvSpPr>
              <p:cNvPr id="37" name="Shape 21">
                <a:extLst>
                  <a:ext uri="{FF2B5EF4-FFF2-40B4-BE49-F238E27FC236}">
                    <a16:creationId xmlns:a16="http://schemas.microsoft.com/office/drawing/2014/main" id="{634DDBE1-63C8-5142-AF97-F0B78EAB25E3}"/>
                  </a:ext>
                </a:extLst>
              </p:cNvPr>
              <p:cNvSpPr/>
              <p:nvPr/>
            </p:nvSpPr>
            <p:spPr>
              <a:xfrm>
                <a:off x="5209002" y="3754876"/>
                <a:ext cx="1498503" cy="1498505"/>
              </a:xfrm>
              <a:prstGeom prst="ellipse">
                <a:avLst/>
              </a:prstGeom>
              <a:solidFill>
                <a:srgbClr val="AB79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Shape 22">
                <a:extLst>
                  <a:ext uri="{FF2B5EF4-FFF2-40B4-BE49-F238E27FC236}">
                    <a16:creationId xmlns:a16="http://schemas.microsoft.com/office/drawing/2014/main" id="{FCDFCDF5-BEC9-2A44-BC63-638BE684FB24}"/>
                  </a:ext>
                </a:extLst>
              </p:cNvPr>
              <p:cNvSpPr/>
              <p:nvPr/>
            </p:nvSpPr>
            <p:spPr>
              <a:xfrm>
                <a:off x="5208833" y="3759958"/>
                <a:ext cx="922407" cy="1491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0" h="21214" extrusionOk="0">
                    <a:moveTo>
                      <a:pt x="262" y="12419"/>
                    </a:moveTo>
                    <a:cubicBezTo>
                      <a:pt x="1023" y="15104"/>
                      <a:pt x="3430" y="17608"/>
                      <a:pt x="7307" y="19296"/>
                    </a:cubicBezTo>
                    <a:cubicBezTo>
                      <a:pt x="11482" y="21113"/>
                      <a:pt x="16503" y="21600"/>
                      <a:pt x="21100" y="20921"/>
                    </a:cubicBezTo>
                    <a:cubicBezTo>
                      <a:pt x="17076" y="21213"/>
                      <a:pt x="12874" y="20636"/>
                      <a:pt x="9294" y="19078"/>
                    </a:cubicBezTo>
                    <a:cubicBezTo>
                      <a:pt x="1541" y="15703"/>
                      <a:pt x="-343" y="9061"/>
                      <a:pt x="5085" y="4242"/>
                    </a:cubicBezTo>
                    <a:cubicBezTo>
                      <a:pt x="7592" y="2016"/>
                      <a:pt x="11223" y="581"/>
                      <a:pt x="15166" y="0"/>
                    </a:cubicBezTo>
                    <a:cubicBezTo>
                      <a:pt x="10472" y="339"/>
                      <a:pt x="6022" y="1864"/>
                      <a:pt x="3098" y="4460"/>
                    </a:cubicBezTo>
                    <a:cubicBezTo>
                      <a:pt x="384" y="6869"/>
                      <a:pt x="-500" y="9734"/>
                      <a:pt x="262" y="12419"/>
                    </a:cubicBezTo>
                    <a:close/>
                  </a:path>
                </a:pathLst>
              </a:cu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6" name="Shape 23">
                <a:extLst>
                  <a:ext uri="{FF2B5EF4-FFF2-40B4-BE49-F238E27FC236}">
                    <a16:creationId xmlns:a16="http://schemas.microsoft.com/office/drawing/2014/main" id="{9C4C950E-8ABC-904C-A2A2-B8D95B4C1952}"/>
                  </a:ext>
                </a:extLst>
              </p:cNvPr>
              <p:cNvSpPr/>
              <p:nvPr/>
            </p:nvSpPr>
            <p:spPr>
              <a:xfrm rot="10800000">
                <a:off x="6327813" y="4832658"/>
                <a:ext cx="68977" cy="48562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Shape 24">
                <a:extLst>
                  <a:ext uri="{FF2B5EF4-FFF2-40B4-BE49-F238E27FC236}">
                    <a16:creationId xmlns:a16="http://schemas.microsoft.com/office/drawing/2014/main" id="{2249C953-72C4-B44F-A116-A6A2034CFA17}"/>
                  </a:ext>
                </a:extLst>
              </p:cNvPr>
              <p:cNvSpPr/>
              <p:nvPr/>
            </p:nvSpPr>
            <p:spPr>
              <a:xfrm rot="10800000">
                <a:off x="6210643" y="4784096"/>
                <a:ext cx="68975" cy="48564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8" name="Shape 25">
                <a:extLst>
                  <a:ext uri="{FF2B5EF4-FFF2-40B4-BE49-F238E27FC236}">
                    <a16:creationId xmlns:a16="http://schemas.microsoft.com/office/drawing/2014/main" id="{FCFD1455-9B95-A04A-A8F1-2F8A43B0B404}"/>
                  </a:ext>
                </a:extLst>
              </p:cNvPr>
              <p:cNvSpPr/>
              <p:nvPr/>
            </p:nvSpPr>
            <p:spPr>
              <a:xfrm rot="10800000">
                <a:off x="6141669" y="4856938"/>
                <a:ext cx="103463" cy="72845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Shape 26">
                <a:extLst>
                  <a:ext uri="{FF2B5EF4-FFF2-40B4-BE49-F238E27FC236}">
                    <a16:creationId xmlns:a16="http://schemas.microsoft.com/office/drawing/2014/main" id="{926F5E30-F61A-A946-AB13-8B9B4F653228}"/>
                  </a:ext>
                </a:extLst>
              </p:cNvPr>
              <p:cNvSpPr/>
              <p:nvPr/>
            </p:nvSpPr>
            <p:spPr>
              <a:xfrm rot="10800000">
                <a:off x="6229214" y="4861064"/>
                <a:ext cx="57260" cy="40313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Shape 28">
                <a:extLst>
                  <a:ext uri="{FF2B5EF4-FFF2-40B4-BE49-F238E27FC236}">
                    <a16:creationId xmlns:a16="http://schemas.microsoft.com/office/drawing/2014/main" id="{602B263B-01FA-6F48-A493-12F2672F1520}"/>
                  </a:ext>
                </a:extLst>
              </p:cNvPr>
              <p:cNvSpPr/>
              <p:nvPr/>
            </p:nvSpPr>
            <p:spPr>
              <a:xfrm rot="10800000">
                <a:off x="5746557" y="4320415"/>
                <a:ext cx="68977" cy="48563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Shape 29">
                <a:extLst>
                  <a:ext uri="{FF2B5EF4-FFF2-40B4-BE49-F238E27FC236}">
                    <a16:creationId xmlns:a16="http://schemas.microsoft.com/office/drawing/2014/main" id="{592965CA-E537-B747-AB2D-F76F3FAE069A}"/>
                  </a:ext>
                </a:extLst>
              </p:cNvPr>
              <p:cNvSpPr/>
              <p:nvPr/>
            </p:nvSpPr>
            <p:spPr>
              <a:xfrm rot="10800000">
                <a:off x="5815532" y="4016602"/>
                <a:ext cx="103463" cy="72843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Shape 30">
                <a:extLst>
                  <a:ext uri="{FF2B5EF4-FFF2-40B4-BE49-F238E27FC236}">
                    <a16:creationId xmlns:a16="http://schemas.microsoft.com/office/drawing/2014/main" id="{6F6C7FED-8AFC-FE40-96FD-D92D1F5F37A7}"/>
                  </a:ext>
                </a:extLst>
              </p:cNvPr>
              <p:cNvSpPr/>
              <p:nvPr/>
            </p:nvSpPr>
            <p:spPr>
              <a:xfrm rot="10800000">
                <a:off x="5786903" y="4040883"/>
                <a:ext cx="57259" cy="40313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Shape 31">
                <a:extLst>
                  <a:ext uri="{FF2B5EF4-FFF2-40B4-BE49-F238E27FC236}">
                    <a16:creationId xmlns:a16="http://schemas.microsoft.com/office/drawing/2014/main" id="{644B2494-5522-0F4A-8888-F8F08F615D81}"/>
                  </a:ext>
                </a:extLst>
              </p:cNvPr>
              <p:cNvSpPr/>
              <p:nvPr/>
            </p:nvSpPr>
            <p:spPr>
              <a:xfrm rot="10800000">
                <a:off x="5827249" y="3956134"/>
                <a:ext cx="45542" cy="32064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DF38E857-029E-7D4C-B9CB-0BA3FBC11376}"/>
              </a:ext>
            </a:extLst>
          </p:cNvPr>
          <p:cNvGrpSpPr/>
          <p:nvPr userDrawn="1"/>
        </p:nvGrpSpPr>
        <p:grpSpPr>
          <a:xfrm>
            <a:off x="5101624" y="3999668"/>
            <a:ext cx="1829402" cy="1820610"/>
            <a:chOff x="1652942" y="3709555"/>
            <a:chExt cx="1829402" cy="1820610"/>
          </a:xfrm>
        </p:grpSpPr>
        <p:sp>
          <p:nvSpPr>
            <p:cNvPr id="66" name="Shape 20">
              <a:extLst>
                <a:ext uri="{FF2B5EF4-FFF2-40B4-BE49-F238E27FC236}">
                  <a16:creationId xmlns:a16="http://schemas.microsoft.com/office/drawing/2014/main" id="{3997B93E-FDFD-3C42-A8CB-5CE5AC34C7CB}"/>
                </a:ext>
              </a:extLst>
            </p:cNvPr>
            <p:cNvSpPr/>
            <p:nvPr userDrawn="1"/>
          </p:nvSpPr>
          <p:spPr>
            <a:xfrm>
              <a:off x="1652942" y="3709555"/>
              <a:ext cx="1829402" cy="182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0643" extrusionOk="0">
                  <a:moveTo>
                    <a:pt x="18332" y="0"/>
                  </a:moveTo>
                  <a:cubicBezTo>
                    <a:pt x="17790" y="0"/>
                    <a:pt x="17247" y="209"/>
                    <a:pt x="16834" y="628"/>
                  </a:cubicBezTo>
                  <a:lnTo>
                    <a:pt x="14899" y="2591"/>
                  </a:lnTo>
                  <a:cubicBezTo>
                    <a:pt x="11151" y="162"/>
                    <a:pt x="6113" y="600"/>
                    <a:pt x="2836" y="3915"/>
                  </a:cubicBezTo>
                  <a:cubicBezTo>
                    <a:pt x="-946" y="7742"/>
                    <a:pt x="-946" y="13946"/>
                    <a:pt x="2836" y="17773"/>
                  </a:cubicBezTo>
                  <a:cubicBezTo>
                    <a:pt x="6619" y="21600"/>
                    <a:pt x="12753" y="21600"/>
                    <a:pt x="16535" y="17773"/>
                  </a:cubicBezTo>
                  <a:cubicBezTo>
                    <a:pt x="19792" y="14478"/>
                    <a:pt x="20237" y="9421"/>
                    <a:pt x="17884" y="5636"/>
                  </a:cubicBezTo>
                  <a:lnTo>
                    <a:pt x="19827" y="3665"/>
                  </a:lnTo>
                  <a:cubicBezTo>
                    <a:pt x="20654" y="2826"/>
                    <a:pt x="20654" y="1467"/>
                    <a:pt x="19827" y="628"/>
                  </a:cubicBezTo>
                  <a:cubicBezTo>
                    <a:pt x="19414" y="209"/>
                    <a:pt x="18874" y="0"/>
                    <a:pt x="1833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Shape 21">
              <a:extLst>
                <a:ext uri="{FF2B5EF4-FFF2-40B4-BE49-F238E27FC236}">
                  <a16:creationId xmlns:a16="http://schemas.microsoft.com/office/drawing/2014/main" id="{427A7BA5-D9F7-6A47-B837-F9737693DA70}"/>
                </a:ext>
              </a:extLst>
            </p:cNvPr>
            <p:cNvSpPr/>
            <p:nvPr/>
          </p:nvSpPr>
          <p:spPr>
            <a:xfrm>
              <a:off x="1764495" y="3909808"/>
              <a:ext cx="1498503" cy="1498505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99CB93-88D5-0247-90BC-ADA573F683B1}"/>
              </a:ext>
            </a:extLst>
          </p:cNvPr>
          <p:cNvGrpSpPr/>
          <p:nvPr userDrawn="1"/>
        </p:nvGrpSpPr>
        <p:grpSpPr>
          <a:xfrm>
            <a:off x="5142983" y="4118504"/>
            <a:ext cx="1637414" cy="1642058"/>
            <a:chOff x="7185021" y="4937968"/>
            <a:chExt cx="528329" cy="52832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F5D61CE6-FBA6-7844-9241-D24B5AC240F5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8575">
              <a:solidFill>
                <a:srgbClr val="21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4EBAA12E-3E4E-C249-916A-4822DDAA59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8575">
              <a:solidFill>
                <a:srgbClr val="212935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4C9D10C6-1B46-E24F-88B7-138F93A632DB}"/>
              </a:ext>
            </a:extLst>
          </p:cNvPr>
          <p:cNvGrpSpPr/>
          <p:nvPr userDrawn="1"/>
        </p:nvGrpSpPr>
        <p:grpSpPr>
          <a:xfrm>
            <a:off x="5146158" y="4118506"/>
            <a:ext cx="1637414" cy="1642058"/>
            <a:chOff x="6410321" y="4937968"/>
            <a:chExt cx="528329" cy="528329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394ABB71-B5D8-D044-8D27-52280E1F1A53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8575">
              <a:solidFill>
                <a:srgbClr val="21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B643FAB5-426A-3F46-B51A-7C59BFC0C0B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8575">
              <a:solidFill>
                <a:srgbClr val="212935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02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1.45833E-6 0.5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4.16667E-7 0.55255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6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603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9874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37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COMPLETA_CON_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C1AC15E-FC55-4D49-8873-F5F594DFD32E}"/>
              </a:ext>
            </a:extLst>
          </p:cNvPr>
          <p:cNvSpPr/>
          <p:nvPr userDrawn="1"/>
        </p:nvSpPr>
        <p:spPr>
          <a:xfrm>
            <a:off x="4163076" y="4696949"/>
            <a:ext cx="7383354" cy="1175657"/>
          </a:xfrm>
          <a:prstGeom prst="rect">
            <a:avLst/>
          </a:prstGeom>
          <a:solidFill>
            <a:srgbClr val="222A35">
              <a:alpha val="9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422" y="4835998"/>
            <a:ext cx="7037377" cy="894621"/>
          </a:xfrm>
        </p:spPr>
        <p:txBody>
          <a:bodyPr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023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7DFFE8C-751A-7648-BD4C-218D47A01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6710" y="-262890"/>
            <a:ext cx="12912559" cy="76702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970092-8327-7543-991F-8D6467F1D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13" t="5811" r="68635" b="84644"/>
          <a:stretch/>
        </p:blipFill>
        <p:spPr>
          <a:xfrm>
            <a:off x="2777490" y="182880"/>
            <a:ext cx="2137411" cy="732110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31938" y="456883"/>
            <a:ext cx="2514600" cy="366712"/>
          </a:xfrm>
          <a:solidFill>
            <a:srgbClr val="1E1E1E"/>
          </a:solidFill>
        </p:spPr>
        <p:txBody>
          <a:bodyPr>
            <a:norm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17420" y="914990"/>
            <a:ext cx="9486900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2180" smtClean="0">
                <a:effectLst/>
              </a:defRPr>
            </a:lvl1pPr>
          </a:lstStyle>
          <a:p>
            <a:pPr lvl="0"/>
            <a:r>
              <a:rPr lang="es-ES" dirty="0">
                <a:solidFill>
                  <a:srgbClr val="808080"/>
                </a:solidFill>
                <a:effectLst/>
              </a:rPr>
              <a:t>// Inicializamos el objeto que contendrá todas las </a:t>
            </a:r>
            <a:r>
              <a:rPr lang="es-ES" dirty="0" err="1">
                <a:solidFill>
                  <a:srgbClr val="808080"/>
                </a:solidFill>
                <a:effectLst/>
              </a:rPr>
              <a:t>lineas</a:t>
            </a:r>
            <a:r>
              <a:rPr lang="es-ES" dirty="0">
                <a:solidFill>
                  <a:srgbClr val="808080"/>
                </a:solidFill>
                <a:effectLst/>
              </a:rPr>
              <a:t> que vamos a guardar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>
                <a:solidFill>
                  <a:srgbClr val="9876AA"/>
                </a:solidFill>
                <a:effectLst/>
              </a:rPr>
              <a:t>contenidosSinAgrupar</a:t>
            </a:r>
            <a:r>
              <a:rPr lang="es-ES" dirty="0">
                <a:solidFill>
                  <a:srgbClr val="9876AA"/>
                </a:solidFill>
                <a:effectLst/>
              </a:rPr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LinkedHashMap</a:t>
            </a:r>
            <a:r>
              <a:rPr lang="es-ES" dirty="0"/>
              <a:t>&lt;&gt;()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>
                <a:solidFill>
                  <a:srgbClr val="808080"/>
                </a:solidFill>
                <a:effectLst/>
              </a:rPr>
              <a:t>// Abrimos el fichero y nos preparamos para su lectura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ClassLoader</a:t>
            </a:r>
            <a:r>
              <a:rPr lang="es-ES" dirty="0"/>
              <a:t> </a:t>
            </a:r>
            <a:r>
              <a:rPr lang="es-ES" dirty="0" err="1"/>
              <a:t>classLoader</a:t>
            </a:r>
            <a:r>
              <a:rPr lang="es-ES" dirty="0"/>
              <a:t> = </a:t>
            </a:r>
            <a:r>
              <a:rPr lang="es-ES" dirty="0" err="1"/>
              <a:t>PowerPointPresentation.</a:t>
            </a:r>
            <a:r>
              <a:rPr lang="es-ES" dirty="0" err="1">
                <a:solidFill>
                  <a:srgbClr val="CC7832"/>
                </a:solidFill>
                <a:effectLst/>
              </a:rPr>
              <a:t>class</a:t>
            </a:r>
            <a:r>
              <a:rPr lang="es-ES" dirty="0" err="1"/>
              <a:t>.getClassLoader</a:t>
            </a:r>
            <a:r>
              <a:rPr lang="es-ES" dirty="0"/>
              <a:t>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/>
              <a:t>File </a:t>
            </a:r>
            <a:r>
              <a:rPr lang="es-ES" dirty="0" err="1"/>
              <a:t>infile</a:t>
            </a:r>
            <a:r>
              <a:rPr lang="es-ES" dirty="0"/>
              <a:t>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/>
              <a:t>File(</a:t>
            </a:r>
            <a:r>
              <a:rPr lang="es-ES" dirty="0" err="1"/>
              <a:t>classLoader.getResource</a:t>
            </a:r>
            <a:r>
              <a:rPr lang="es-ES" dirty="0"/>
              <a:t>(</a:t>
            </a:r>
            <a:r>
              <a:rPr lang="es-ES" dirty="0">
                <a:solidFill>
                  <a:srgbClr val="6A8759"/>
                </a:solidFill>
                <a:effectLst/>
              </a:rPr>
              <a:t>"</a:t>
            </a:r>
            <a:r>
              <a:rPr lang="es-ES" dirty="0" err="1">
                <a:solidFill>
                  <a:srgbClr val="6A8759"/>
                </a:solidFill>
                <a:effectLst/>
              </a:rPr>
              <a:t>comienzo.md</a:t>
            </a:r>
            <a:r>
              <a:rPr lang="es-ES" dirty="0">
                <a:solidFill>
                  <a:srgbClr val="6A8759"/>
                </a:solidFill>
                <a:effectLst/>
              </a:rPr>
              <a:t>"</a:t>
            </a:r>
            <a:r>
              <a:rPr lang="es-ES" dirty="0"/>
              <a:t>).</a:t>
            </a:r>
            <a:r>
              <a:rPr lang="es-ES" dirty="0" err="1"/>
              <a:t>getFile</a:t>
            </a:r>
            <a:r>
              <a:rPr lang="es-ES" dirty="0"/>
              <a:t>())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LineNumberReader</a:t>
            </a:r>
            <a:r>
              <a:rPr lang="es-ES" dirty="0"/>
              <a:t> </a:t>
            </a:r>
            <a:r>
              <a:rPr lang="es-ES" dirty="0" err="1"/>
              <a:t>lnr</a:t>
            </a:r>
            <a:r>
              <a:rPr lang="es-ES" dirty="0"/>
              <a:t>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LineNumberReader</a:t>
            </a:r>
            <a:r>
              <a:rPr lang="es-ES" dirty="0"/>
              <a:t>(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FileReader</a:t>
            </a:r>
            <a:r>
              <a:rPr lang="es-ES" dirty="0"/>
              <a:t>(</a:t>
            </a:r>
            <a:r>
              <a:rPr lang="es-ES" dirty="0" err="1"/>
              <a:t>infile</a:t>
            </a:r>
            <a:r>
              <a:rPr lang="es-ES" dirty="0"/>
              <a:t>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/>
              <a:t>File infile2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/>
              <a:t>File(</a:t>
            </a:r>
            <a:r>
              <a:rPr lang="es-ES" dirty="0" err="1"/>
              <a:t>classLoader.getResource</a:t>
            </a:r>
            <a:r>
              <a:rPr lang="es-ES" dirty="0"/>
              <a:t>(</a:t>
            </a:r>
            <a:r>
              <a:rPr lang="es-ES" dirty="0" err="1"/>
              <a:t>filename</a:t>
            </a:r>
            <a:r>
              <a:rPr lang="es-ES" dirty="0"/>
              <a:t> + </a:t>
            </a:r>
            <a:r>
              <a:rPr lang="es-ES" dirty="0">
                <a:solidFill>
                  <a:srgbClr val="6A8759"/>
                </a:solidFill>
                <a:effectLst/>
              </a:rPr>
              <a:t>".md"</a:t>
            </a:r>
            <a:r>
              <a:rPr lang="es-ES" dirty="0"/>
              <a:t>).</a:t>
            </a:r>
            <a:r>
              <a:rPr lang="es-ES" dirty="0" err="1"/>
              <a:t>getFile</a:t>
            </a:r>
            <a:r>
              <a:rPr lang="es-ES" dirty="0"/>
              <a:t>())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LineNumberReader</a:t>
            </a:r>
            <a:r>
              <a:rPr lang="es-ES" dirty="0"/>
              <a:t> lnr2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LineNumberReader</a:t>
            </a:r>
            <a:r>
              <a:rPr lang="es-ES" dirty="0"/>
              <a:t>(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FileReader</a:t>
            </a:r>
            <a:r>
              <a:rPr lang="es-ES" dirty="0"/>
              <a:t>(infile2))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 </a:t>
            </a:r>
            <a:r>
              <a:rPr lang="es-ES" dirty="0" err="1"/>
              <a:t>contenidosActuales</a:t>
            </a:r>
            <a:r>
              <a:rPr lang="es-ES" dirty="0"/>
              <a:t> = 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                    </a:t>
            </a:r>
            <a:r>
              <a:rPr lang="es-ES" dirty="0">
                <a:solidFill>
                  <a:srgbClr val="808080"/>
                </a:solidFill>
                <a:effectLst/>
              </a:rPr>
              <a:t>// Son los contenidos de una diapositiva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LinkedHashMap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>
                <a:solidFill>
                  <a:srgbClr val="CC7832"/>
                </a:solidFill>
                <a:effectLst/>
              </a:rPr>
              <a:t>, </a:t>
            </a: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&gt;&gt; </a:t>
            </a:r>
            <a:r>
              <a:rPr lang="es-ES" dirty="0" err="1"/>
              <a:t>apartadoActual</a:t>
            </a:r>
            <a:r>
              <a:rPr lang="es-ES" dirty="0"/>
              <a:t> = 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</a:t>
            </a:r>
            <a:r>
              <a:rPr lang="es-ES" dirty="0">
                <a:solidFill>
                  <a:srgbClr val="808080"/>
                </a:solidFill>
                <a:effectLst/>
              </a:rPr>
              <a:t>// Son las diapositivas del apartado actual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>
                <a:solidFill>
                  <a:srgbClr val="9876AA"/>
                </a:solidFill>
                <a:effectLst/>
              </a:rPr>
              <a:t>indice</a:t>
            </a:r>
            <a:r>
              <a:rPr lang="es-ES" dirty="0"/>
              <a:t>=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LinkedHashMap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 err="1">
                <a:solidFill>
                  <a:srgbClr val="CC7832"/>
                </a:solidFill>
                <a:effectLst/>
              </a:rPr>
              <a:t>,</a:t>
            </a:r>
            <a:r>
              <a:rPr lang="es-ES" dirty="0" err="1"/>
              <a:t>Integer</a:t>
            </a:r>
            <a:r>
              <a:rPr lang="es-ES" dirty="0"/>
              <a:t>&gt; 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 </a:t>
            </a:r>
            <a:r>
              <a:rPr lang="es-ES" dirty="0" err="1"/>
              <a:t>titulosExistentesEnApartado</a:t>
            </a:r>
            <a:r>
              <a:rPr lang="es-ES" dirty="0"/>
              <a:t>=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            </a:t>
            </a:r>
            <a:r>
              <a:rPr lang="es-ES" dirty="0">
                <a:solidFill>
                  <a:srgbClr val="808080"/>
                </a:solidFill>
                <a:effectLst/>
              </a:rPr>
              <a:t>// Es el titulo del apartado actual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String</a:t>
            </a:r>
            <a:r>
              <a:rPr lang="es-ES" dirty="0"/>
              <a:t> line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C1CA008-9DC8-9241-BD61-1FCBE7E22B0B}"/>
              </a:ext>
            </a:extLst>
          </p:cNvPr>
          <p:cNvSpPr/>
          <p:nvPr userDrawn="1"/>
        </p:nvSpPr>
        <p:spPr>
          <a:xfrm>
            <a:off x="5269230" y="91440"/>
            <a:ext cx="1691640" cy="17145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5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entr" presetSubtype="2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mph" presetSubtype="0" repeatCount="2000" fill="hold" nodeType="withEffect">
                  <p:stCondLst>
                    <p:cond delay="0"/>
                  </p:stCondLst>
                  <p:childTnLst>
                    <p:anim calcmode="discrete" valueType="str">
                      <p:cBhvr override="childStyle">
                        <p:cTn dur="1000" fill="hold"/>
                        <p:tgtEl>
                          <p:spTgt spid="10"/>
                        </p:tgtEl>
                        <p:attrNameLst>
                          <p:attrName>style.fontWeight</p:attrName>
                        </p:attrNameLst>
                      </p:cBhvr>
                      <p:tavLst>
                        <p:tav tm="0">
                          <p:val>
                            <p:strVal val="normal"/>
                          </p:val>
                        </p:tav>
                        <p:tav tm="50000">
                          <p:val>
                            <p:strVal val="bold"/>
                          </p:val>
                        </p:tav>
                        <p:tav tm="60000">
                          <p:val>
                            <p:strVal val="normal"/>
                          </p:val>
                        </p:tav>
                        <p:tav tm="100000">
                          <p:val>
                            <p:strVal val="normal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uiExpand="1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L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en blanco y negro&#10;&#10;Descripción generada automáticamente">
            <a:extLst>
              <a:ext uri="{FF2B5EF4-FFF2-40B4-BE49-F238E27FC236}">
                <a16:creationId xmlns:a16="http://schemas.microsoft.com/office/drawing/2014/main" id="{BD9A032C-0EDD-F746-A93E-AE53ED50A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7095" y="-244236"/>
            <a:ext cx="13042232" cy="7702611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1493520" y="120312"/>
            <a:ext cx="9337040" cy="366712"/>
          </a:xfrm>
          <a:noFill/>
        </p:spPr>
        <p:txBody>
          <a:bodyPr>
            <a:normAutofit/>
          </a:bodyPr>
          <a:lstStyle>
            <a:lvl1pPr algn="ctr">
              <a:defRPr sz="1800" b="1" i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97718" y="1147424"/>
            <a:ext cx="11760601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1950" b="1" i="0" smtClean="0">
                <a:solidFill>
                  <a:schemeClr val="bg1">
                    <a:lumMod val="95000"/>
                  </a:schemeClr>
                </a:solidFill>
                <a:effectLst/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-- </a:t>
            </a:r>
            <a:r>
              <a:rPr lang="es-ES" dirty="0" err="1"/>
              <a:t>version</a:t>
            </a:r>
            <a:br>
              <a:rPr lang="es-ES" dirty="0"/>
            </a:b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LA VERSION QUE TENGA INSTALADA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user.name</a:t>
            </a:r>
            <a:r>
              <a:rPr lang="es-ES" dirty="0"/>
              <a:t> "Mi nombre Completo"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email.user</a:t>
            </a:r>
            <a:r>
              <a:rPr lang="es-ES" dirty="0"/>
              <a:t> "Mi dirección de email" 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</a:t>
            </a:r>
            <a:r>
              <a:rPr lang="es-ES" dirty="0" err="1"/>
              <a:t>list</a:t>
            </a:r>
            <a:br>
              <a:rPr lang="es-ES" dirty="0"/>
            </a:br>
            <a:r>
              <a:rPr lang="es-ES" dirty="0" err="1"/>
              <a:t>user.name</a:t>
            </a:r>
            <a:r>
              <a:rPr lang="es-ES" dirty="0"/>
              <a:t>=Mi nombre Completo</a:t>
            </a:r>
            <a:br>
              <a:rPr lang="es-ES" dirty="0"/>
            </a:br>
            <a:r>
              <a:rPr lang="es-ES" dirty="0" err="1"/>
              <a:t>email.user</a:t>
            </a:r>
            <a:r>
              <a:rPr lang="es-ES" dirty="0"/>
              <a:t>=Mi dirección de email</a:t>
            </a:r>
            <a:br>
              <a:rPr lang="es-ES" dirty="0"/>
            </a:br>
            <a:r>
              <a:rPr lang="es-ES" dirty="0"/>
              <a:t>Mas otras </a:t>
            </a:r>
            <a:r>
              <a:rPr lang="es-ES" dirty="0" err="1"/>
              <a:t>cosilas</a:t>
            </a:r>
            <a:r>
              <a:rPr lang="es-ES" dirty="0"/>
              <a:t>...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2DD6F319-3A56-E649-BFFA-281B2B307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75" y="588963"/>
            <a:ext cx="6430963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1pPr>
            <a:lvl2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2pPr>
            <a:lvl3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3pPr>
            <a:lvl4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4pPr>
            <a:lvl5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5pPr>
          </a:lstStyle>
          <a:p>
            <a:pPr lvl="0"/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login</a:t>
            </a:r>
            <a:r>
              <a:rPr lang="es-ES" dirty="0"/>
              <a:t>:  </a:t>
            </a:r>
            <a:fld id="{696D1711-657A-F84E-92C6-FA46FDA39A3C}" type="datetime9">
              <a:rPr lang="es-ES" smtClean="0"/>
              <a:t>29/3/20 14:38:54</a:t>
            </a:fld>
            <a:r>
              <a:rPr lang="es-ES" dirty="0"/>
              <a:t>  </a:t>
            </a:r>
            <a:r>
              <a:rPr lang="es-ES" dirty="0" err="1"/>
              <a:t>on</a:t>
            </a:r>
            <a:r>
              <a:rPr lang="es-ES" dirty="0"/>
              <a:t> curso</a:t>
            </a:r>
          </a:p>
        </p:txBody>
      </p:sp>
    </p:spTree>
    <p:extLst>
      <p:ext uri="{BB962C8B-B14F-4D97-AF65-F5344CB8AC3E}">
        <p14:creationId xmlns:p14="http://schemas.microsoft.com/office/powerpoint/2010/main" val="19204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mph" presetSubtype="0" repeatCount="2000" fill="hold" nodeType="withEffect">
                  <p:stCondLst>
                    <p:cond delay="0"/>
                  </p:stCondLst>
                  <p:childTnLst>
                    <p:anim calcmode="discrete" valueType="str">
                      <p:cBhvr override="childStyle">
                        <p:cTn dur="1000" fill="hold"/>
                        <p:tgtEl>
                          <p:spTgt spid="10"/>
                        </p:tgtEl>
                        <p:attrNameLst>
                          <p:attrName>style.fontWeight</p:attrName>
                        </p:attrNameLst>
                      </p:cBhvr>
                      <p:tavLst>
                        <p:tav tm="0">
                          <p:val>
                            <p:strVal val="normal"/>
                          </p:val>
                        </p:tav>
                        <p:tav tm="50000">
                          <p:val>
                            <p:strVal val="bold"/>
                          </p:val>
                        </p:tav>
                        <p:tav tm="60000">
                          <p:val>
                            <p:strVal val="normal"/>
                          </p:val>
                        </p:tav>
                        <p:tav tm="100000">
                          <p:val>
                            <p:strVal val="normal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 bldLvl="2">
        <p:tmplLst>
          <p:tmpl lvl="1">
            <p:tnLst>
              <p:par>
                <p:cTn presetID="41" presetClass="entr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0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en blanco y negro&#10;&#10;Descripción generada automáticamente">
            <a:extLst>
              <a:ext uri="{FF2B5EF4-FFF2-40B4-BE49-F238E27FC236}">
                <a16:creationId xmlns:a16="http://schemas.microsoft.com/office/drawing/2014/main" id="{BD9A032C-0EDD-F746-A93E-AE53ED50A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7095" y="-244236"/>
            <a:ext cx="13042232" cy="7702611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1493520" y="120312"/>
            <a:ext cx="9337040" cy="366712"/>
          </a:xfrm>
          <a:noFill/>
        </p:spPr>
        <p:txBody>
          <a:bodyPr>
            <a:normAutofit/>
          </a:bodyPr>
          <a:lstStyle>
            <a:lvl1pPr algn="ctr">
              <a:defRPr sz="1800" b="1" i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97718" y="1147424"/>
            <a:ext cx="11760601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1950" b="1" i="0" smtClean="0">
                <a:solidFill>
                  <a:schemeClr val="bg1">
                    <a:lumMod val="95000"/>
                  </a:schemeClr>
                </a:solidFill>
                <a:effectLst/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-- </a:t>
            </a:r>
            <a:r>
              <a:rPr lang="es-ES" dirty="0" err="1"/>
              <a:t>version</a:t>
            </a:r>
            <a:br>
              <a:rPr lang="es-ES" dirty="0"/>
            </a:b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LA VERSION QUE TENGA INSTALADA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user.name</a:t>
            </a:r>
            <a:r>
              <a:rPr lang="es-ES" dirty="0"/>
              <a:t> "Mi nombre Completo"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email.user</a:t>
            </a:r>
            <a:r>
              <a:rPr lang="es-ES" dirty="0"/>
              <a:t> "Mi dirección de email" 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</a:t>
            </a:r>
            <a:r>
              <a:rPr lang="es-ES" dirty="0" err="1"/>
              <a:t>list</a:t>
            </a:r>
            <a:br>
              <a:rPr lang="es-ES" dirty="0"/>
            </a:br>
            <a:r>
              <a:rPr lang="es-ES" dirty="0" err="1"/>
              <a:t>user.name</a:t>
            </a:r>
            <a:r>
              <a:rPr lang="es-ES" dirty="0"/>
              <a:t>=Mi nombre Completo</a:t>
            </a:r>
            <a:br>
              <a:rPr lang="es-ES" dirty="0"/>
            </a:br>
            <a:r>
              <a:rPr lang="es-ES" dirty="0" err="1"/>
              <a:t>email.user</a:t>
            </a:r>
            <a:r>
              <a:rPr lang="es-ES" dirty="0"/>
              <a:t>=Mi dirección de email</a:t>
            </a:r>
            <a:br>
              <a:rPr lang="es-ES" dirty="0"/>
            </a:br>
            <a:r>
              <a:rPr lang="es-ES" dirty="0"/>
              <a:t>Mas otras </a:t>
            </a:r>
            <a:r>
              <a:rPr lang="es-ES" dirty="0" err="1"/>
              <a:t>cosilas</a:t>
            </a:r>
            <a:r>
              <a:rPr lang="es-ES" dirty="0"/>
              <a:t>...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2DD6F319-3A56-E649-BFFA-281B2B307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75" y="588963"/>
            <a:ext cx="6430963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1pPr>
            <a:lvl2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2pPr>
            <a:lvl3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3pPr>
            <a:lvl4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4pPr>
            <a:lvl5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5pPr>
          </a:lstStyle>
          <a:p>
            <a:pPr lvl="0"/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login</a:t>
            </a:r>
            <a:r>
              <a:rPr lang="es-ES" dirty="0"/>
              <a:t>:  </a:t>
            </a:r>
            <a:fld id="{696D1711-657A-F84E-92C6-FA46FDA39A3C}" type="datetime9">
              <a:rPr lang="es-ES" smtClean="0"/>
              <a:t>29/3/20 14:38:54</a:t>
            </a:fld>
            <a:r>
              <a:rPr lang="es-ES" dirty="0"/>
              <a:t>  </a:t>
            </a:r>
            <a:r>
              <a:rPr lang="es-ES" dirty="0" err="1"/>
              <a:t>on</a:t>
            </a:r>
            <a:r>
              <a:rPr lang="es-ES" dirty="0"/>
              <a:t> curso</a:t>
            </a:r>
          </a:p>
        </p:txBody>
      </p:sp>
    </p:spTree>
    <p:extLst>
      <p:ext uri="{BB962C8B-B14F-4D97-AF65-F5344CB8AC3E}">
        <p14:creationId xmlns:p14="http://schemas.microsoft.com/office/powerpoint/2010/main" val="345910880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>
        <p:tmplLst>
          <p:tmpl lvl="1">
            <p:tnLst>
              <p:par>
                <p:cTn presetID="41" presetClass="entr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01A9B-6F9B-0C44-BA31-F2B80DD4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6839F2B-F745-A041-8CCA-E6AA72373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729B9-A269-5446-9B4F-D069996AB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5" name="Group 50">
            <a:extLst>
              <a:ext uri="{FF2B5EF4-FFF2-40B4-BE49-F238E27FC236}">
                <a16:creationId xmlns:a16="http://schemas.microsoft.com/office/drawing/2014/main" id="{AF975729-204E-7048-A590-D34739DBD844}"/>
              </a:ext>
            </a:extLst>
          </p:cNvPr>
          <p:cNvGrpSpPr/>
          <p:nvPr userDrawn="1"/>
        </p:nvGrpSpPr>
        <p:grpSpPr>
          <a:xfrm>
            <a:off x="2475723" y="1812759"/>
            <a:ext cx="7089192" cy="4680116"/>
            <a:chOff x="0" y="0"/>
            <a:chExt cx="13004800" cy="8585459"/>
          </a:xfrm>
        </p:grpSpPr>
        <p:grpSp>
          <p:nvGrpSpPr>
            <p:cNvPr id="6" name="Group 33">
              <a:extLst>
                <a:ext uri="{FF2B5EF4-FFF2-40B4-BE49-F238E27FC236}">
                  <a16:creationId xmlns:a16="http://schemas.microsoft.com/office/drawing/2014/main" id="{C793BAD0-D368-CC49-B848-C25F484A45DF}"/>
                </a:ext>
              </a:extLst>
            </p:cNvPr>
            <p:cNvGrpSpPr/>
            <p:nvPr/>
          </p:nvGrpSpPr>
          <p:grpSpPr>
            <a:xfrm>
              <a:off x="1270000" y="-1"/>
              <a:ext cx="10464800" cy="2995655"/>
              <a:chOff x="0" y="0"/>
              <a:chExt cx="10464799" cy="2995653"/>
            </a:xfrm>
          </p:grpSpPr>
          <p:grpSp>
            <p:nvGrpSpPr>
              <p:cNvPr id="23" name="Group 29">
                <a:extLst>
                  <a:ext uri="{FF2B5EF4-FFF2-40B4-BE49-F238E27FC236}">
                    <a16:creationId xmlns:a16="http://schemas.microsoft.com/office/drawing/2014/main" id="{7BB5B4E6-B362-6F43-83B3-E17E71A2BC8E}"/>
                  </a:ext>
                </a:extLst>
              </p:cNvPr>
              <p:cNvGrpSpPr/>
              <p:nvPr/>
            </p:nvGrpSpPr>
            <p:grpSpPr>
              <a:xfrm>
                <a:off x="2463799" y="0"/>
                <a:ext cx="8001001" cy="2995654"/>
                <a:chOff x="0" y="0"/>
                <a:chExt cx="8001000" cy="2995653"/>
              </a:xfrm>
            </p:grpSpPr>
            <p:grpSp>
              <p:nvGrpSpPr>
                <p:cNvPr id="27" name="Group 22">
                  <a:extLst>
                    <a:ext uri="{FF2B5EF4-FFF2-40B4-BE49-F238E27FC236}">
                      <a16:creationId xmlns:a16="http://schemas.microsoft.com/office/drawing/2014/main" id="{257B6A5F-C7D7-2D40-BB53-8BC406A7D767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8001000" cy="791944"/>
                  <a:chOff x="0" y="0"/>
                  <a:chExt cx="8001000" cy="791943"/>
                </a:xfrm>
              </p:grpSpPr>
              <p:sp>
                <p:nvSpPr>
                  <p:cNvPr id="34" name="Shape 20">
                    <a:extLst>
                      <a:ext uri="{FF2B5EF4-FFF2-40B4-BE49-F238E27FC236}">
                        <a16:creationId xmlns:a16="http://schemas.microsoft.com/office/drawing/2014/main" id="{78005E45-A97C-844C-954A-1964DDE1E797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 err="1"/>
                      <a:t>Nullam</a:t>
                    </a:r>
                    <a:r>
                      <a:rPr sz="1200" dirty="0"/>
                      <a:t> id dolor id </a:t>
                    </a:r>
                    <a:r>
                      <a:rPr sz="1200" dirty="0" err="1"/>
                      <a:t>nibh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ultricies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vehicula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ut</a:t>
                    </a:r>
                    <a:r>
                      <a:rPr sz="1200" dirty="0"/>
                      <a:t> id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. Maecenas sed diam lacinia </a:t>
                    </a:r>
                    <a:r>
                      <a:rPr sz="1200" dirty="0" err="1"/>
                      <a:t>odio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sem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risus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varius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blandit</a:t>
                    </a:r>
                    <a:r>
                      <a:rPr sz="1200" dirty="0"/>
                      <a:t> sit non magna.</a:t>
                    </a:r>
                  </a:p>
                </p:txBody>
              </p:sp>
              <p:sp>
                <p:nvSpPr>
                  <p:cNvPr id="35" name="Shape 21">
                    <a:extLst>
                      <a:ext uri="{FF2B5EF4-FFF2-40B4-BE49-F238E27FC236}">
                        <a16:creationId xmlns:a16="http://schemas.microsoft.com/office/drawing/2014/main" id="{A53D50A1-98AF-714F-9ABC-3579BD57C27A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/>
                      <a:t>01</a:t>
                    </a:r>
                  </a:p>
                </p:txBody>
              </p:sp>
            </p:grpSp>
            <p:grpSp>
              <p:nvGrpSpPr>
                <p:cNvPr id="28" name="Group 25">
                  <a:extLst>
                    <a:ext uri="{FF2B5EF4-FFF2-40B4-BE49-F238E27FC236}">
                      <a16:creationId xmlns:a16="http://schemas.microsoft.com/office/drawing/2014/main" id="{9109414A-8687-4048-8820-578A0A2A8FE8}"/>
                    </a:ext>
                  </a:extLst>
                </p:cNvPr>
                <p:cNvGrpSpPr/>
                <p:nvPr/>
              </p:nvGrpSpPr>
              <p:grpSpPr>
                <a:xfrm>
                  <a:off x="0" y="1101854"/>
                  <a:ext cx="8001000" cy="791945"/>
                  <a:chOff x="0" y="0"/>
                  <a:chExt cx="8001000" cy="791943"/>
                </a:xfrm>
              </p:grpSpPr>
              <p:sp>
                <p:nvSpPr>
                  <p:cNvPr id="32" name="Shape 23">
                    <a:extLst>
                      <a:ext uri="{FF2B5EF4-FFF2-40B4-BE49-F238E27FC236}">
                        <a16:creationId xmlns:a16="http://schemas.microsoft.com/office/drawing/2014/main" id="{7340EE24-B51E-794D-B558-EA020C6F54B3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 err="1"/>
                      <a:t>Donec</a:t>
                    </a:r>
                    <a:r>
                      <a:rPr sz="1200" dirty="0"/>
                      <a:t> id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 non mi porta gravida at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metus</a:t>
                    </a:r>
                    <a:r>
                      <a:rPr sz="1200" dirty="0"/>
                      <a:t> lorem ipsum </a:t>
                    </a:r>
                    <a:r>
                      <a:rPr sz="1200" dirty="0" err="1"/>
                      <a:t>amet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faucibus</a:t>
                    </a:r>
                    <a:r>
                      <a:rPr sz="1200" dirty="0"/>
                      <a:t>. </a:t>
                    </a:r>
                    <a:r>
                      <a:rPr sz="1200" dirty="0" err="1"/>
                      <a:t>Pellentesque</a:t>
                    </a:r>
                    <a:r>
                      <a:rPr sz="1200" dirty="0"/>
                      <a:t> lacinia </a:t>
                    </a:r>
                    <a:r>
                      <a:rPr sz="1200" dirty="0" err="1"/>
                      <a:t>quam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venenatis</a:t>
                    </a:r>
                    <a:r>
                      <a:rPr sz="1200" dirty="0"/>
                      <a:t> vestibulum.</a:t>
                    </a:r>
                  </a:p>
                </p:txBody>
              </p:sp>
              <p:sp>
                <p:nvSpPr>
                  <p:cNvPr id="33" name="Shape 24">
                    <a:extLst>
                      <a:ext uri="{FF2B5EF4-FFF2-40B4-BE49-F238E27FC236}">
                        <a16:creationId xmlns:a16="http://schemas.microsoft.com/office/drawing/2014/main" id="{A673C754-D748-7A48-9D3E-4A405C47BBB7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 dirty="0"/>
                      <a:t>02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290EA61-9212-E641-B3E3-8EA0BB881F2B}"/>
                    </a:ext>
                  </a:extLst>
                </p:cNvPr>
                <p:cNvGrpSpPr/>
                <p:nvPr/>
              </p:nvGrpSpPr>
              <p:grpSpPr>
                <a:xfrm>
                  <a:off x="0" y="2203709"/>
                  <a:ext cx="8001000" cy="791945"/>
                  <a:chOff x="0" y="0"/>
                  <a:chExt cx="8001000" cy="791943"/>
                </a:xfrm>
              </p:grpSpPr>
              <p:sp>
                <p:nvSpPr>
                  <p:cNvPr id="30" name="Shape 26">
                    <a:extLst>
                      <a:ext uri="{FF2B5EF4-FFF2-40B4-BE49-F238E27FC236}">
                        <a16:creationId xmlns:a16="http://schemas.microsoft.com/office/drawing/2014/main" id="{6ECC73FB-A847-B84A-A87B-D117DFBF7C88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/>
                      <a:t>Duis </a:t>
                    </a:r>
                    <a:r>
                      <a:rPr sz="1200" dirty="0" err="1"/>
                      <a:t>mollis</a:t>
                    </a:r>
                    <a:r>
                      <a:rPr sz="1200" dirty="0"/>
                      <a:t>, </a:t>
                    </a:r>
                    <a:r>
                      <a:rPr sz="1200" dirty="0" err="1"/>
                      <a:t>est</a:t>
                    </a:r>
                    <a:r>
                      <a:rPr sz="1200" dirty="0"/>
                      <a:t> non </a:t>
                    </a:r>
                    <a:r>
                      <a:rPr sz="1200" dirty="0" err="1"/>
                      <a:t>commodo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luctus</a:t>
                    </a:r>
                    <a:r>
                      <a:rPr sz="1200" dirty="0"/>
                      <a:t>, nisi </a:t>
                    </a:r>
                    <a:r>
                      <a:rPr sz="1200" dirty="0" err="1"/>
                      <a:t>erat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porttitor</a:t>
                    </a:r>
                    <a:r>
                      <a:rPr sz="1200" dirty="0"/>
                      <a:t> ligula,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nec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. </a:t>
                    </a:r>
                    <a:r>
                      <a:rPr sz="1200" dirty="0" err="1"/>
                      <a:t>Etiam</a:t>
                    </a:r>
                    <a:r>
                      <a:rPr sz="1200" dirty="0"/>
                      <a:t> porta </a:t>
                    </a:r>
                    <a:r>
                      <a:rPr sz="1200" dirty="0" err="1"/>
                      <a:t>malesuada</a:t>
                    </a:r>
                    <a:r>
                      <a:rPr sz="1200" dirty="0"/>
                      <a:t> magna </a:t>
                    </a:r>
                    <a:r>
                      <a:rPr sz="1200" dirty="0" err="1"/>
                      <a:t>mollis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euismod</a:t>
                    </a:r>
                    <a:r>
                      <a:rPr sz="1200" dirty="0"/>
                      <a:t>.</a:t>
                    </a:r>
                  </a:p>
                </p:txBody>
              </p:sp>
              <p:sp>
                <p:nvSpPr>
                  <p:cNvPr id="31" name="Shape 27">
                    <a:extLst>
                      <a:ext uri="{FF2B5EF4-FFF2-40B4-BE49-F238E27FC236}">
                        <a16:creationId xmlns:a16="http://schemas.microsoft.com/office/drawing/2014/main" id="{332E44B6-77E3-004A-93F7-EF72AADDA2A8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 dirty="0"/>
                      <a:t>03</a:t>
                    </a:r>
                  </a:p>
                </p:txBody>
              </p:sp>
            </p:grpSp>
          </p:grpSp>
          <p:grpSp>
            <p:nvGrpSpPr>
              <p:cNvPr id="24" name="Group 32">
                <a:extLst>
                  <a:ext uri="{FF2B5EF4-FFF2-40B4-BE49-F238E27FC236}">
                    <a16:creationId xmlns:a16="http://schemas.microsoft.com/office/drawing/2014/main" id="{62EDA66D-3E15-6E45-A4B7-274638A472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950079" cy="2899598"/>
                <a:chOff x="0" y="0"/>
                <a:chExt cx="1950078" cy="2899596"/>
              </a:xfrm>
            </p:grpSpPr>
            <p:sp>
              <p:nvSpPr>
                <p:cNvPr id="25" name="Shape 30">
                  <a:extLst>
                    <a:ext uri="{FF2B5EF4-FFF2-40B4-BE49-F238E27FC236}">
                      <a16:creationId xmlns:a16="http://schemas.microsoft.com/office/drawing/2014/main" id="{DA24A679-DF09-C541-AB7B-77AB202C19D3}"/>
                    </a:ext>
                  </a:extLst>
                </p:cNvPr>
                <p:cNvSpPr/>
                <p:nvPr/>
              </p:nvSpPr>
              <p:spPr>
                <a:xfrm>
                  <a:off x="374288" y="1752312"/>
                  <a:ext cx="1201503" cy="11472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1" h="21283" extrusionOk="0">
                      <a:moveTo>
                        <a:pt x="20562" y="8779"/>
                      </a:moveTo>
                      <a:cubicBezTo>
                        <a:pt x="19732" y="8295"/>
                        <a:pt x="18200" y="8447"/>
                        <a:pt x="16974" y="8426"/>
                      </a:cubicBezTo>
                      <a:cubicBezTo>
                        <a:pt x="15652" y="8403"/>
                        <a:pt x="14393" y="8450"/>
                        <a:pt x="13387" y="8367"/>
                      </a:cubicBezTo>
                      <a:cubicBezTo>
                        <a:pt x="12954" y="7195"/>
                        <a:pt x="13636" y="6011"/>
                        <a:pt x="13723" y="4651"/>
                      </a:cubicBezTo>
                      <a:cubicBezTo>
                        <a:pt x="13844" y="2746"/>
                        <a:pt x="13212" y="1204"/>
                        <a:pt x="12490" y="522"/>
                      </a:cubicBezTo>
                      <a:cubicBezTo>
                        <a:pt x="11795" y="-135"/>
                        <a:pt x="10250" y="-308"/>
                        <a:pt x="9855" y="817"/>
                      </a:cubicBezTo>
                      <a:cubicBezTo>
                        <a:pt x="9703" y="1998"/>
                        <a:pt x="10065" y="2926"/>
                        <a:pt x="9855" y="3943"/>
                      </a:cubicBezTo>
                      <a:cubicBezTo>
                        <a:pt x="9773" y="4340"/>
                        <a:pt x="9366" y="4910"/>
                        <a:pt x="9127" y="5359"/>
                      </a:cubicBezTo>
                      <a:cubicBezTo>
                        <a:pt x="8335" y="6843"/>
                        <a:pt x="7548" y="8286"/>
                        <a:pt x="6604" y="9429"/>
                      </a:cubicBezTo>
                      <a:cubicBezTo>
                        <a:pt x="6265" y="9453"/>
                        <a:pt x="5952" y="9505"/>
                        <a:pt x="5636" y="9554"/>
                      </a:cubicBezTo>
                      <a:cubicBezTo>
                        <a:pt x="5320" y="9604"/>
                        <a:pt x="5002" y="9650"/>
                        <a:pt x="4653" y="9664"/>
                      </a:cubicBezTo>
                      <a:lnTo>
                        <a:pt x="4653" y="8809"/>
                      </a:lnTo>
                      <a:cubicBezTo>
                        <a:pt x="4653" y="8564"/>
                        <a:pt x="4558" y="8343"/>
                        <a:pt x="4406" y="8183"/>
                      </a:cubicBezTo>
                      <a:cubicBezTo>
                        <a:pt x="4254" y="8023"/>
                        <a:pt x="4044" y="7924"/>
                        <a:pt x="3812" y="7924"/>
                      </a:cubicBezTo>
                      <a:lnTo>
                        <a:pt x="841" y="7924"/>
                      </a:lnTo>
                      <a:cubicBezTo>
                        <a:pt x="609" y="7924"/>
                        <a:pt x="398" y="8023"/>
                        <a:pt x="246" y="8183"/>
                      </a:cubicBezTo>
                      <a:cubicBezTo>
                        <a:pt x="94" y="8343"/>
                        <a:pt x="0" y="8564"/>
                        <a:pt x="0" y="8809"/>
                      </a:cubicBezTo>
                      <a:lnTo>
                        <a:pt x="0" y="20134"/>
                      </a:lnTo>
                      <a:cubicBezTo>
                        <a:pt x="0" y="20378"/>
                        <a:pt x="94" y="20600"/>
                        <a:pt x="246" y="20760"/>
                      </a:cubicBezTo>
                      <a:cubicBezTo>
                        <a:pt x="398" y="20920"/>
                        <a:pt x="609" y="21019"/>
                        <a:pt x="841" y="21019"/>
                      </a:cubicBezTo>
                      <a:lnTo>
                        <a:pt x="3812" y="21019"/>
                      </a:lnTo>
                      <a:cubicBezTo>
                        <a:pt x="4044" y="21019"/>
                        <a:pt x="4254" y="20920"/>
                        <a:pt x="4406" y="20760"/>
                      </a:cubicBezTo>
                      <a:cubicBezTo>
                        <a:pt x="4558" y="20600"/>
                        <a:pt x="4653" y="20378"/>
                        <a:pt x="4653" y="20134"/>
                      </a:cubicBezTo>
                      <a:lnTo>
                        <a:pt x="4653" y="19281"/>
                      </a:lnTo>
                      <a:cubicBezTo>
                        <a:pt x="6243" y="19548"/>
                        <a:pt x="7352" y="20737"/>
                        <a:pt x="9071" y="21049"/>
                      </a:cubicBezTo>
                      <a:cubicBezTo>
                        <a:pt x="10153" y="21245"/>
                        <a:pt x="11318" y="21261"/>
                        <a:pt x="12465" y="21276"/>
                      </a:cubicBezTo>
                      <a:cubicBezTo>
                        <a:pt x="13142" y="21285"/>
                        <a:pt x="13819" y="21292"/>
                        <a:pt x="14495" y="21254"/>
                      </a:cubicBezTo>
                      <a:cubicBezTo>
                        <a:pt x="14883" y="21231"/>
                        <a:pt x="15268" y="21202"/>
                        <a:pt x="15659" y="21174"/>
                      </a:cubicBezTo>
                      <a:cubicBezTo>
                        <a:pt x="16319" y="21128"/>
                        <a:pt x="17026" y="21086"/>
                        <a:pt x="17591" y="20764"/>
                      </a:cubicBezTo>
                      <a:cubicBezTo>
                        <a:pt x="18573" y="20204"/>
                        <a:pt x="18768" y="18689"/>
                        <a:pt x="18039" y="17873"/>
                      </a:cubicBezTo>
                      <a:cubicBezTo>
                        <a:pt x="19059" y="17722"/>
                        <a:pt x="19963" y="16915"/>
                        <a:pt x="19721" y="15868"/>
                      </a:cubicBezTo>
                      <a:cubicBezTo>
                        <a:pt x="19607" y="15377"/>
                        <a:pt x="19283" y="15159"/>
                        <a:pt x="18992" y="14806"/>
                      </a:cubicBezTo>
                      <a:cubicBezTo>
                        <a:pt x="19745" y="14734"/>
                        <a:pt x="20204" y="14213"/>
                        <a:pt x="20364" y="13573"/>
                      </a:cubicBezTo>
                      <a:cubicBezTo>
                        <a:pt x="20524" y="12932"/>
                        <a:pt x="20386" y="12172"/>
                        <a:pt x="19945" y="11621"/>
                      </a:cubicBezTo>
                      <a:cubicBezTo>
                        <a:pt x="21290" y="11452"/>
                        <a:pt x="21600" y="9385"/>
                        <a:pt x="20562" y="8779"/>
                      </a:cubicBez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endParaRPr sz="1100"/>
                </a:p>
              </p:txBody>
            </p:sp>
            <p:sp>
              <p:nvSpPr>
                <p:cNvPr id="26" name="Shape 31">
                  <a:extLst>
                    <a:ext uri="{FF2B5EF4-FFF2-40B4-BE49-F238E27FC236}">
                      <a16:creationId xmlns:a16="http://schemas.microsoft.com/office/drawing/2014/main" id="{AF807B7F-287F-5F4F-824D-7DCDB85A89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950079" cy="12661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2500">
                      <a:solidFill>
                        <a:srgbClr val="3483C9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rPr sz="1600" dirty="0"/>
                    <a:t>Portfolio </a:t>
                  </a:r>
                  <a:r>
                    <a:rPr sz="1600" dirty="0" err="1"/>
                    <a:t>Malesuada</a:t>
                  </a:r>
                  <a:r>
                    <a:rPr sz="1600" dirty="0"/>
                    <a:t> Purus</a:t>
                  </a:r>
                </a:p>
              </p:txBody>
            </p:sp>
          </p:grpSp>
        </p:grpSp>
        <p:grpSp>
          <p:nvGrpSpPr>
            <p:cNvPr id="7" name="Group 49">
              <a:extLst>
                <a:ext uri="{FF2B5EF4-FFF2-40B4-BE49-F238E27FC236}">
                  <a16:creationId xmlns:a16="http://schemas.microsoft.com/office/drawing/2014/main" id="{5B5B96FF-B2C4-DD4F-BD5F-344825F8C6D7}"/>
                </a:ext>
              </a:extLst>
            </p:cNvPr>
            <p:cNvGrpSpPr/>
            <p:nvPr/>
          </p:nvGrpSpPr>
          <p:grpSpPr>
            <a:xfrm>
              <a:off x="0" y="3708659"/>
              <a:ext cx="13004800" cy="4876801"/>
              <a:chOff x="0" y="0"/>
              <a:chExt cx="13004800" cy="4876800"/>
            </a:xfrm>
          </p:grpSpPr>
          <p:sp>
            <p:nvSpPr>
              <p:cNvPr id="8" name="Shape 34">
                <a:extLst>
                  <a:ext uri="{FF2B5EF4-FFF2-40B4-BE49-F238E27FC236}">
                    <a16:creationId xmlns:a16="http://schemas.microsoft.com/office/drawing/2014/main" id="{5E526B4C-0F10-7B43-AE49-DC83F0D7051C}"/>
                  </a:ext>
                </a:extLst>
              </p:cNvPr>
              <p:cNvSpPr/>
              <p:nvPr/>
            </p:nvSpPr>
            <p:spPr>
              <a:xfrm>
                <a:off x="0" y="0"/>
                <a:ext cx="13004800" cy="4876800"/>
              </a:xfrm>
              <a:prstGeom prst="rect">
                <a:avLst/>
              </a:pr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 sz="1100"/>
              </a:p>
            </p:txBody>
          </p:sp>
          <p:grpSp>
            <p:nvGrpSpPr>
              <p:cNvPr id="9" name="Group 48">
                <a:extLst>
                  <a:ext uri="{FF2B5EF4-FFF2-40B4-BE49-F238E27FC236}">
                    <a16:creationId xmlns:a16="http://schemas.microsoft.com/office/drawing/2014/main" id="{7AF5F366-F509-6C42-B1C1-B459EE2CFA19}"/>
                  </a:ext>
                </a:extLst>
              </p:cNvPr>
              <p:cNvGrpSpPr/>
              <p:nvPr/>
            </p:nvGrpSpPr>
            <p:grpSpPr>
              <a:xfrm>
                <a:off x="1272137" y="622299"/>
                <a:ext cx="11055338" cy="3082297"/>
                <a:chOff x="0" y="0"/>
                <a:chExt cx="11055336" cy="3082295"/>
              </a:xfrm>
            </p:grpSpPr>
            <p:grpSp>
              <p:nvGrpSpPr>
                <p:cNvPr id="10" name="Group 44">
                  <a:extLst>
                    <a:ext uri="{FF2B5EF4-FFF2-40B4-BE49-F238E27FC236}">
                      <a16:creationId xmlns:a16="http://schemas.microsoft.com/office/drawing/2014/main" id="{D8416DEC-5470-CE45-8E6D-904432E54C1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7957902" cy="2995654"/>
                  <a:chOff x="0" y="0"/>
                  <a:chExt cx="7957901" cy="2995653"/>
                </a:xfrm>
              </p:grpSpPr>
              <p:grpSp>
                <p:nvGrpSpPr>
                  <p:cNvPr id="14" name="Group 37">
                    <a:extLst>
                      <a:ext uri="{FF2B5EF4-FFF2-40B4-BE49-F238E27FC236}">
                        <a16:creationId xmlns:a16="http://schemas.microsoft.com/office/drawing/2014/main" id="{DC3C4EF0-9CC8-134E-AF89-CF9AFCD51E0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7957903" cy="791944"/>
                    <a:chOff x="0" y="0"/>
                    <a:chExt cx="7957902" cy="791943"/>
                  </a:xfrm>
                </p:grpSpPr>
                <p:sp>
                  <p:nvSpPr>
                    <p:cNvPr id="21" name="Shape 35">
                      <a:extLst>
                        <a:ext uri="{FF2B5EF4-FFF2-40B4-BE49-F238E27FC236}">
                          <a16:creationId xmlns:a16="http://schemas.microsoft.com/office/drawing/2014/main" id="{B0A2F63D-FD26-8B43-B947-8708504F3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Nullam id dolor id nibh ultricies vehicula ut id elit. Maecenas sed diam lacinia odio sem eget risus varius blandit non magna.</a:t>
                      </a:r>
                    </a:p>
                  </p:txBody>
                </p:sp>
                <p:sp>
                  <p:nvSpPr>
                    <p:cNvPr id="22" name="Shape 36">
                      <a:extLst>
                        <a:ext uri="{FF2B5EF4-FFF2-40B4-BE49-F238E27FC236}">
                          <a16:creationId xmlns:a16="http://schemas.microsoft.com/office/drawing/2014/main" id="{87C1BD21-C6B9-9E4B-976C-F536D63DE2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01</a:t>
                      </a:r>
                    </a:p>
                  </p:txBody>
                </p:sp>
              </p:grpSp>
              <p:grpSp>
                <p:nvGrpSpPr>
                  <p:cNvPr id="15" name="Group 40">
                    <a:extLst>
                      <a:ext uri="{FF2B5EF4-FFF2-40B4-BE49-F238E27FC236}">
                        <a16:creationId xmlns:a16="http://schemas.microsoft.com/office/drawing/2014/main" id="{6D3E2484-8520-C247-837C-055CE60B2CA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101854"/>
                    <a:ext cx="7957903" cy="791946"/>
                    <a:chOff x="0" y="0"/>
                    <a:chExt cx="7957902" cy="791944"/>
                  </a:xfrm>
                </p:grpSpPr>
                <p:sp>
                  <p:nvSpPr>
                    <p:cNvPr id="19" name="Shape 38">
                      <a:extLst>
                        <a:ext uri="{FF2B5EF4-FFF2-40B4-BE49-F238E27FC236}">
                          <a16:creationId xmlns:a16="http://schemas.microsoft.com/office/drawing/2014/main" id="{719A1183-11DB-0C4B-9148-3A2F949C3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Curabitur blandit tempus porttitor. Cum sociis penatibus et magnis dis parturient montes, nascetur ridiculus mus.</a:t>
                      </a:r>
                    </a:p>
                  </p:txBody>
                </p:sp>
                <p:sp>
                  <p:nvSpPr>
                    <p:cNvPr id="20" name="Shape 39">
                      <a:extLst>
                        <a:ext uri="{FF2B5EF4-FFF2-40B4-BE49-F238E27FC236}">
                          <a16:creationId xmlns:a16="http://schemas.microsoft.com/office/drawing/2014/main" id="{055C7F55-6F86-8F41-8A54-EF02B7B13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02</a:t>
                      </a:r>
                    </a:p>
                  </p:txBody>
                </p:sp>
              </p:grpSp>
              <p:grpSp>
                <p:nvGrpSpPr>
                  <p:cNvPr id="16" name="Group 43">
                    <a:extLst>
                      <a:ext uri="{FF2B5EF4-FFF2-40B4-BE49-F238E27FC236}">
                        <a16:creationId xmlns:a16="http://schemas.microsoft.com/office/drawing/2014/main" id="{37E14D6D-B42C-8248-9049-9B6F1124E63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203710"/>
                    <a:ext cx="7957903" cy="791944"/>
                    <a:chOff x="0" y="0"/>
                    <a:chExt cx="7957902" cy="791943"/>
                  </a:xfrm>
                </p:grpSpPr>
                <p:sp>
                  <p:nvSpPr>
                    <p:cNvPr id="17" name="Shape 41">
                      <a:extLst>
                        <a:ext uri="{FF2B5EF4-FFF2-40B4-BE49-F238E27FC236}">
                          <a16:creationId xmlns:a16="http://schemas.microsoft.com/office/drawing/2014/main" id="{4BF009C1-AB06-7E48-9FE5-46A0E05EB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Pellentesque ornare sem lacinia quam venenatis vestibulum. Morbi leo risus, porta ac consectetur ac, vestibulum at eros.</a:t>
                      </a:r>
                    </a:p>
                  </p:txBody>
                </p:sp>
                <p:sp>
                  <p:nvSpPr>
                    <p:cNvPr id="18" name="Shape 42">
                      <a:extLst>
                        <a:ext uri="{FF2B5EF4-FFF2-40B4-BE49-F238E27FC236}">
                          <a16:creationId xmlns:a16="http://schemas.microsoft.com/office/drawing/2014/main" id="{89EA8409-8830-F845-994D-6853F922A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03</a:t>
                      </a:r>
                    </a:p>
                  </p:txBody>
                </p:sp>
              </p:grpSp>
            </p:grpSp>
            <p:grpSp>
              <p:nvGrpSpPr>
                <p:cNvPr id="11" name="Group 47">
                  <a:extLst>
                    <a:ext uri="{FF2B5EF4-FFF2-40B4-BE49-F238E27FC236}">
                      <a16:creationId xmlns:a16="http://schemas.microsoft.com/office/drawing/2014/main" id="{251830EC-A1FC-994D-980B-B45089A55525}"/>
                    </a:ext>
                  </a:extLst>
                </p:cNvPr>
                <p:cNvGrpSpPr/>
                <p:nvPr/>
              </p:nvGrpSpPr>
              <p:grpSpPr>
                <a:xfrm>
                  <a:off x="9105258" y="96056"/>
                  <a:ext cx="1950080" cy="2986240"/>
                  <a:chOff x="0" y="0"/>
                  <a:chExt cx="1950078" cy="2986239"/>
                </a:xfrm>
              </p:grpSpPr>
              <p:sp>
                <p:nvSpPr>
                  <p:cNvPr id="12" name="Shape 45">
                    <a:extLst>
                      <a:ext uri="{FF2B5EF4-FFF2-40B4-BE49-F238E27FC236}">
                        <a16:creationId xmlns:a16="http://schemas.microsoft.com/office/drawing/2014/main" id="{7142832B-B0AE-7140-BDB5-DE3F2F5A45AF}"/>
                      </a:ext>
                    </a:extLst>
                  </p:cNvPr>
                  <p:cNvSpPr/>
                  <p:nvPr/>
                </p:nvSpPr>
                <p:spPr>
                  <a:xfrm>
                    <a:off x="341403" y="0"/>
                    <a:ext cx="1201504" cy="11472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81" h="21283" extrusionOk="0">
                        <a:moveTo>
                          <a:pt x="20562" y="12504"/>
                        </a:moveTo>
                        <a:cubicBezTo>
                          <a:pt x="19732" y="12988"/>
                          <a:pt x="18200" y="12836"/>
                          <a:pt x="16974" y="12857"/>
                        </a:cubicBezTo>
                        <a:cubicBezTo>
                          <a:pt x="15652" y="12880"/>
                          <a:pt x="14393" y="12833"/>
                          <a:pt x="13387" y="12916"/>
                        </a:cubicBezTo>
                        <a:cubicBezTo>
                          <a:pt x="12954" y="14088"/>
                          <a:pt x="13636" y="15272"/>
                          <a:pt x="13723" y="16632"/>
                        </a:cubicBezTo>
                        <a:cubicBezTo>
                          <a:pt x="13844" y="18537"/>
                          <a:pt x="13212" y="20079"/>
                          <a:pt x="12490" y="20761"/>
                        </a:cubicBezTo>
                        <a:cubicBezTo>
                          <a:pt x="11795" y="21418"/>
                          <a:pt x="10250" y="21591"/>
                          <a:pt x="9855" y="20466"/>
                        </a:cubicBezTo>
                        <a:cubicBezTo>
                          <a:pt x="9703" y="19285"/>
                          <a:pt x="10065" y="18357"/>
                          <a:pt x="9855" y="17340"/>
                        </a:cubicBezTo>
                        <a:cubicBezTo>
                          <a:pt x="9773" y="16943"/>
                          <a:pt x="9366" y="16373"/>
                          <a:pt x="9127" y="15924"/>
                        </a:cubicBezTo>
                        <a:cubicBezTo>
                          <a:pt x="8335" y="14440"/>
                          <a:pt x="7548" y="12997"/>
                          <a:pt x="6604" y="11854"/>
                        </a:cubicBezTo>
                        <a:cubicBezTo>
                          <a:pt x="6265" y="11830"/>
                          <a:pt x="5952" y="11778"/>
                          <a:pt x="5636" y="11729"/>
                        </a:cubicBezTo>
                        <a:cubicBezTo>
                          <a:pt x="5320" y="11679"/>
                          <a:pt x="5002" y="11633"/>
                          <a:pt x="4653" y="11619"/>
                        </a:cubicBezTo>
                        <a:lnTo>
                          <a:pt x="4653" y="12474"/>
                        </a:lnTo>
                        <a:cubicBezTo>
                          <a:pt x="4653" y="12719"/>
                          <a:pt x="4558" y="12940"/>
                          <a:pt x="4406" y="13100"/>
                        </a:cubicBezTo>
                        <a:cubicBezTo>
                          <a:pt x="4254" y="13260"/>
                          <a:pt x="4044" y="13359"/>
                          <a:pt x="3812" y="13359"/>
                        </a:cubicBezTo>
                        <a:lnTo>
                          <a:pt x="841" y="13359"/>
                        </a:lnTo>
                        <a:cubicBezTo>
                          <a:pt x="609" y="13359"/>
                          <a:pt x="398" y="13260"/>
                          <a:pt x="246" y="13100"/>
                        </a:cubicBezTo>
                        <a:cubicBezTo>
                          <a:pt x="94" y="12940"/>
                          <a:pt x="0" y="12719"/>
                          <a:pt x="0" y="12474"/>
                        </a:cubicBezTo>
                        <a:lnTo>
                          <a:pt x="0" y="1149"/>
                        </a:lnTo>
                        <a:cubicBezTo>
                          <a:pt x="0" y="905"/>
                          <a:pt x="94" y="683"/>
                          <a:pt x="246" y="523"/>
                        </a:cubicBezTo>
                        <a:cubicBezTo>
                          <a:pt x="398" y="363"/>
                          <a:pt x="609" y="264"/>
                          <a:pt x="841" y="264"/>
                        </a:cubicBezTo>
                        <a:lnTo>
                          <a:pt x="3812" y="264"/>
                        </a:lnTo>
                        <a:cubicBezTo>
                          <a:pt x="4044" y="264"/>
                          <a:pt x="4254" y="363"/>
                          <a:pt x="4406" y="523"/>
                        </a:cubicBezTo>
                        <a:cubicBezTo>
                          <a:pt x="4558" y="683"/>
                          <a:pt x="4653" y="905"/>
                          <a:pt x="4653" y="1149"/>
                        </a:cubicBezTo>
                        <a:lnTo>
                          <a:pt x="4653" y="2002"/>
                        </a:lnTo>
                        <a:cubicBezTo>
                          <a:pt x="6243" y="1735"/>
                          <a:pt x="7352" y="546"/>
                          <a:pt x="9071" y="234"/>
                        </a:cubicBezTo>
                        <a:cubicBezTo>
                          <a:pt x="10153" y="38"/>
                          <a:pt x="11318" y="22"/>
                          <a:pt x="12465" y="7"/>
                        </a:cubicBezTo>
                        <a:cubicBezTo>
                          <a:pt x="13142" y="-2"/>
                          <a:pt x="13819" y="-9"/>
                          <a:pt x="14495" y="29"/>
                        </a:cubicBezTo>
                        <a:cubicBezTo>
                          <a:pt x="14883" y="52"/>
                          <a:pt x="15268" y="81"/>
                          <a:pt x="15659" y="109"/>
                        </a:cubicBezTo>
                        <a:cubicBezTo>
                          <a:pt x="16319" y="155"/>
                          <a:pt x="17026" y="197"/>
                          <a:pt x="17591" y="519"/>
                        </a:cubicBezTo>
                        <a:cubicBezTo>
                          <a:pt x="18573" y="1079"/>
                          <a:pt x="18768" y="2594"/>
                          <a:pt x="18039" y="3410"/>
                        </a:cubicBezTo>
                        <a:cubicBezTo>
                          <a:pt x="19059" y="3561"/>
                          <a:pt x="19963" y="4368"/>
                          <a:pt x="19721" y="5415"/>
                        </a:cubicBezTo>
                        <a:cubicBezTo>
                          <a:pt x="19607" y="5906"/>
                          <a:pt x="19283" y="6124"/>
                          <a:pt x="18992" y="6477"/>
                        </a:cubicBezTo>
                        <a:cubicBezTo>
                          <a:pt x="19745" y="6549"/>
                          <a:pt x="20204" y="7070"/>
                          <a:pt x="20364" y="7710"/>
                        </a:cubicBezTo>
                        <a:cubicBezTo>
                          <a:pt x="20524" y="8351"/>
                          <a:pt x="20386" y="9111"/>
                          <a:pt x="19945" y="9662"/>
                        </a:cubicBezTo>
                        <a:cubicBezTo>
                          <a:pt x="21290" y="9831"/>
                          <a:pt x="21600" y="11898"/>
                          <a:pt x="20562" y="1250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</a:defRPr>
                    </a:pPr>
                    <a:endParaRPr sz="1100"/>
                  </a:p>
                </p:txBody>
              </p:sp>
              <p:sp>
                <p:nvSpPr>
                  <p:cNvPr id="13" name="Shape 46">
                    <a:extLst>
                      <a:ext uri="{FF2B5EF4-FFF2-40B4-BE49-F238E27FC236}">
                        <a16:creationId xmlns:a16="http://schemas.microsoft.com/office/drawing/2014/main" id="{23DACDCA-61BD-6E40-9073-84CE1189D993}"/>
                      </a:ext>
                    </a:extLst>
                  </p:cNvPr>
                  <p:cNvSpPr/>
                  <p:nvPr/>
                </p:nvSpPr>
                <p:spPr>
                  <a:xfrm>
                    <a:off x="0" y="1720043"/>
                    <a:ext cx="1950079" cy="126619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lnSpc>
                        <a:spcPct val="100000"/>
                      </a:lnSpc>
                      <a:defRPr sz="2500">
                        <a:solidFill>
                          <a:srgbClr val="FFFF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600"/>
                      <a:t>Nullam id dolor vehicula ut id elit.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246260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2334DC55-A2B8-5048-871E-37885DBA0BF1}"/>
              </a:ext>
            </a:extLst>
          </p:cNvPr>
          <p:cNvSpPr/>
          <p:nvPr userDrawn="1"/>
        </p:nvSpPr>
        <p:spPr>
          <a:xfrm>
            <a:off x="0" y="0"/>
            <a:ext cx="5149415" cy="6858000"/>
          </a:xfrm>
          <a:prstGeom prst="rect">
            <a:avLst/>
          </a:prstGeom>
          <a:solidFill>
            <a:srgbClr val="3133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434060-6596-FC4E-BB61-52743B97A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642" y="938453"/>
            <a:ext cx="3492500" cy="1325563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r">
              <a:defRPr lang="es-ES" sz="5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/>
            <a:r>
              <a:rPr lang="es-ES" dirty="0"/>
              <a:t>Contacto</a:t>
            </a:r>
          </a:p>
        </p:txBody>
      </p:sp>
      <p:grpSp>
        <p:nvGrpSpPr>
          <p:cNvPr id="5" name="Group 41">
            <a:extLst>
              <a:ext uri="{FF2B5EF4-FFF2-40B4-BE49-F238E27FC236}">
                <a16:creationId xmlns:a16="http://schemas.microsoft.com/office/drawing/2014/main" id="{7EF3BD17-2B52-A446-A097-A598D2E59EE5}"/>
              </a:ext>
            </a:extLst>
          </p:cNvPr>
          <p:cNvGrpSpPr/>
          <p:nvPr userDrawn="1"/>
        </p:nvGrpSpPr>
        <p:grpSpPr>
          <a:xfrm>
            <a:off x="7042527" y="1367480"/>
            <a:ext cx="4265829" cy="4123040"/>
            <a:chOff x="0" y="0"/>
            <a:chExt cx="5266084" cy="5089814"/>
          </a:xfrm>
        </p:grpSpPr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535D8DD-FFBD-1249-8683-2E2CC520AD93}"/>
                </a:ext>
              </a:extLst>
            </p:cNvPr>
            <p:cNvGrpSpPr/>
            <p:nvPr/>
          </p:nvGrpSpPr>
          <p:grpSpPr>
            <a:xfrm>
              <a:off x="73" y="0"/>
              <a:ext cx="5266012" cy="634728"/>
              <a:chOff x="0" y="0"/>
              <a:chExt cx="5266011" cy="634727"/>
            </a:xfrm>
          </p:grpSpPr>
          <p:sp>
            <p:nvSpPr>
              <p:cNvPr id="22" name="Shape 23">
                <a:extLst>
                  <a:ext uri="{FF2B5EF4-FFF2-40B4-BE49-F238E27FC236}">
                    <a16:creationId xmlns:a16="http://schemas.microsoft.com/office/drawing/2014/main" id="{EC31D8F7-E2D5-D24C-845F-69CA3426A3B4}"/>
                  </a:ext>
                </a:extLst>
              </p:cNvPr>
              <p:cNvSpPr/>
              <p:nvPr/>
            </p:nvSpPr>
            <p:spPr>
              <a:xfrm>
                <a:off x="-1" y="0"/>
                <a:ext cx="634854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7569" y="3940"/>
                    </a:moveTo>
                    <a:lnTo>
                      <a:pt x="12121" y="3940"/>
                    </a:lnTo>
                    <a:cubicBezTo>
                      <a:pt x="12330" y="3940"/>
                      <a:pt x="12510" y="4025"/>
                      <a:pt x="12650" y="4172"/>
                    </a:cubicBezTo>
                    <a:cubicBezTo>
                      <a:pt x="12787" y="4316"/>
                      <a:pt x="12871" y="4519"/>
                      <a:pt x="12871" y="4739"/>
                    </a:cubicBezTo>
                    <a:lnTo>
                      <a:pt x="12871" y="15851"/>
                    </a:lnTo>
                    <a:cubicBezTo>
                      <a:pt x="12871" y="16071"/>
                      <a:pt x="12787" y="16274"/>
                      <a:pt x="12650" y="16418"/>
                    </a:cubicBezTo>
                    <a:cubicBezTo>
                      <a:pt x="12510" y="16565"/>
                      <a:pt x="12330" y="16650"/>
                      <a:pt x="12121" y="16650"/>
                    </a:cubicBezTo>
                    <a:lnTo>
                      <a:pt x="7569" y="16650"/>
                    </a:lnTo>
                    <a:cubicBezTo>
                      <a:pt x="7360" y="16650"/>
                      <a:pt x="7165" y="16562"/>
                      <a:pt x="7028" y="16418"/>
                    </a:cubicBezTo>
                    <a:cubicBezTo>
                      <a:pt x="6891" y="16274"/>
                      <a:pt x="6807" y="16071"/>
                      <a:pt x="6807" y="15851"/>
                    </a:cubicBezTo>
                    <a:lnTo>
                      <a:pt x="6807" y="4739"/>
                    </a:lnTo>
                    <a:cubicBezTo>
                      <a:pt x="6807" y="4519"/>
                      <a:pt x="6891" y="4316"/>
                      <a:pt x="7028" y="4172"/>
                    </a:cubicBezTo>
                    <a:cubicBezTo>
                      <a:pt x="7165" y="4028"/>
                      <a:pt x="7360" y="3940"/>
                      <a:pt x="7569" y="3940"/>
                    </a:cubicBezTo>
                    <a:close/>
                    <a:moveTo>
                      <a:pt x="8898" y="5138"/>
                    </a:moveTo>
                    <a:cubicBezTo>
                      <a:pt x="8792" y="5134"/>
                      <a:pt x="8703" y="5221"/>
                      <a:pt x="8701" y="5331"/>
                    </a:cubicBezTo>
                    <a:cubicBezTo>
                      <a:pt x="8699" y="5441"/>
                      <a:pt x="8793" y="5537"/>
                      <a:pt x="8898" y="5537"/>
                    </a:cubicBezTo>
                    <a:lnTo>
                      <a:pt x="10792" y="5537"/>
                    </a:lnTo>
                    <a:cubicBezTo>
                      <a:pt x="10898" y="5533"/>
                      <a:pt x="10980" y="5441"/>
                      <a:pt x="10977" y="5331"/>
                    </a:cubicBezTo>
                    <a:cubicBezTo>
                      <a:pt x="10974" y="5226"/>
                      <a:pt x="10893" y="5141"/>
                      <a:pt x="10792" y="5138"/>
                    </a:cubicBezTo>
                    <a:lnTo>
                      <a:pt x="8898" y="5138"/>
                    </a:lnTo>
                    <a:close/>
                    <a:moveTo>
                      <a:pt x="7371" y="6323"/>
                    </a:moveTo>
                    <a:lnTo>
                      <a:pt x="7371" y="14268"/>
                    </a:lnTo>
                    <a:lnTo>
                      <a:pt x="12381" y="14268"/>
                    </a:lnTo>
                    <a:lnTo>
                      <a:pt x="12381" y="6323"/>
                    </a:lnTo>
                    <a:lnTo>
                      <a:pt x="7371" y="6323"/>
                    </a:lnTo>
                    <a:close/>
                    <a:moveTo>
                      <a:pt x="10030" y="14667"/>
                    </a:moveTo>
                    <a:cubicBezTo>
                      <a:pt x="9717" y="14667"/>
                      <a:pt x="9464" y="14932"/>
                      <a:pt x="9464" y="15259"/>
                    </a:cubicBezTo>
                    <a:cubicBezTo>
                      <a:pt x="9464" y="15586"/>
                      <a:pt x="9717" y="15851"/>
                      <a:pt x="10030" y="15851"/>
                    </a:cubicBezTo>
                    <a:cubicBezTo>
                      <a:pt x="10342" y="15851"/>
                      <a:pt x="10596" y="15586"/>
                      <a:pt x="10596" y="15259"/>
                    </a:cubicBezTo>
                    <a:cubicBezTo>
                      <a:pt x="10596" y="14932"/>
                      <a:pt x="10342" y="14667"/>
                      <a:pt x="10030" y="146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3" name="Shape 24">
                <a:extLst>
                  <a:ext uri="{FF2B5EF4-FFF2-40B4-BE49-F238E27FC236}">
                    <a16:creationId xmlns:a16="http://schemas.microsoft.com/office/drawing/2014/main" id="{6C66EE91-52FA-1148-8B6F-54EC4B7EE8FB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/>
                  <a:t>T </a:t>
                </a:r>
                <a:r>
                  <a:rPr lang="es-ES" sz="1400" dirty="0"/>
                  <a:t>0034 608 601 029</a:t>
                </a:r>
                <a:endParaRPr sz="1400" dirty="0"/>
              </a:p>
            </p:txBody>
          </p:sp>
        </p:grpSp>
        <p:grpSp>
          <p:nvGrpSpPr>
            <p:cNvPr id="7" name="Group 28">
              <a:extLst>
                <a:ext uri="{FF2B5EF4-FFF2-40B4-BE49-F238E27FC236}">
                  <a16:creationId xmlns:a16="http://schemas.microsoft.com/office/drawing/2014/main" id="{D0C47140-8C63-5348-9F95-54F3F1DCB0E0}"/>
                </a:ext>
              </a:extLst>
            </p:cNvPr>
            <p:cNvGrpSpPr/>
            <p:nvPr/>
          </p:nvGrpSpPr>
          <p:grpSpPr>
            <a:xfrm>
              <a:off x="73" y="890911"/>
              <a:ext cx="5266012" cy="634729"/>
              <a:chOff x="0" y="0"/>
              <a:chExt cx="5266011" cy="634727"/>
            </a:xfrm>
          </p:grpSpPr>
          <p:sp>
            <p:nvSpPr>
              <p:cNvPr id="20" name="Shape 26">
                <a:extLst>
                  <a:ext uri="{FF2B5EF4-FFF2-40B4-BE49-F238E27FC236}">
                    <a16:creationId xmlns:a16="http://schemas.microsoft.com/office/drawing/2014/main" id="{E820639D-FEA8-274C-9D13-11352031A7EB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9845" y="4533"/>
                    </a:moveTo>
                    <a:cubicBezTo>
                      <a:pt x="12743" y="4533"/>
                      <a:pt x="15113" y="6874"/>
                      <a:pt x="15332" y="9851"/>
                    </a:cubicBezTo>
                    <a:cubicBezTo>
                      <a:pt x="15332" y="9851"/>
                      <a:pt x="15344" y="9851"/>
                      <a:pt x="15344" y="9851"/>
                    </a:cubicBezTo>
                    <a:lnTo>
                      <a:pt x="15344" y="10739"/>
                    </a:lnTo>
                    <a:lnTo>
                      <a:pt x="15332" y="10739"/>
                    </a:lnTo>
                    <a:cubicBezTo>
                      <a:pt x="15116" y="13719"/>
                      <a:pt x="12745" y="16070"/>
                      <a:pt x="9845" y="16070"/>
                    </a:cubicBezTo>
                    <a:cubicBezTo>
                      <a:pt x="6945" y="16070"/>
                      <a:pt x="4562" y="13719"/>
                      <a:pt x="4346" y="10739"/>
                    </a:cubicBezTo>
                    <a:lnTo>
                      <a:pt x="4334" y="10739"/>
                    </a:lnTo>
                    <a:lnTo>
                      <a:pt x="4334" y="9851"/>
                    </a:lnTo>
                    <a:lnTo>
                      <a:pt x="4346" y="9851"/>
                    </a:lnTo>
                    <a:cubicBezTo>
                      <a:pt x="4564" y="6874"/>
                      <a:pt x="6947" y="4533"/>
                      <a:pt x="9845" y="4533"/>
                    </a:cubicBezTo>
                    <a:close/>
                    <a:moveTo>
                      <a:pt x="9845" y="5421"/>
                    </a:moveTo>
                    <a:cubicBezTo>
                      <a:pt x="9698" y="5421"/>
                      <a:pt x="9546" y="5422"/>
                      <a:pt x="9402" y="5434"/>
                    </a:cubicBezTo>
                    <a:cubicBezTo>
                      <a:pt x="9339" y="5557"/>
                      <a:pt x="9000" y="6229"/>
                      <a:pt x="8689" y="7185"/>
                    </a:cubicBezTo>
                    <a:lnTo>
                      <a:pt x="10989" y="7185"/>
                    </a:lnTo>
                    <a:cubicBezTo>
                      <a:pt x="10678" y="6229"/>
                      <a:pt x="10340" y="5557"/>
                      <a:pt x="10276" y="5434"/>
                    </a:cubicBezTo>
                    <a:cubicBezTo>
                      <a:pt x="10133" y="5422"/>
                      <a:pt x="9992" y="5421"/>
                      <a:pt x="9845" y="5421"/>
                    </a:cubicBezTo>
                    <a:close/>
                    <a:moveTo>
                      <a:pt x="8455" y="5627"/>
                    </a:moveTo>
                    <a:cubicBezTo>
                      <a:pt x="7579" y="5912"/>
                      <a:pt x="6823" y="6462"/>
                      <a:pt x="6253" y="7185"/>
                    </a:cubicBezTo>
                    <a:lnTo>
                      <a:pt x="7840" y="7185"/>
                    </a:lnTo>
                    <a:cubicBezTo>
                      <a:pt x="8072" y="6472"/>
                      <a:pt x="8318" y="5917"/>
                      <a:pt x="8455" y="5627"/>
                    </a:cubicBezTo>
                    <a:close/>
                    <a:moveTo>
                      <a:pt x="11223" y="5627"/>
                    </a:moveTo>
                    <a:cubicBezTo>
                      <a:pt x="11361" y="5917"/>
                      <a:pt x="11606" y="6472"/>
                      <a:pt x="11838" y="7185"/>
                    </a:cubicBezTo>
                    <a:lnTo>
                      <a:pt x="13437" y="7185"/>
                    </a:lnTo>
                    <a:cubicBezTo>
                      <a:pt x="12867" y="6462"/>
                      <a:pt x="12100" y="5912"/>
                      <a:pt x="11223" y="5627"/>
                    </a:cubicBezTo>
                    <a:close/>
                    <a:moveTo>
                      <a:pt x="5687" y="8074"/>
                    </a:moveTo>
                    <a:cubicBezTo>
                      <a:pt x="5424" y="8616"/>
                      <a:pt x="5261" y="9216"/>
                      <a:pt x="5207" y="9851"/>
                    </a:cubicBezTo>
                    <a:lnTo>
                      <a:pt x="7311" y="9851"/>
                    </a:lnTo>
                    <a:cubicBezTo>
                      <a:pt x="7346" y="9230"/>
                      <a:pt x="7458" y="8626"/>
                      <a:pt x="7594" y="8074"/>
                    </a:cubicBezTo>
                    <a:lnTo>
                      <a:pt x="5687" y="8074"/>
                    </a:lnTo>
                    <a:close/>
                    <a:moveTo>
                      <a:pt x="8430" y="8074"/>
                    </a:moveTo>
                    <a:cubicBezTo>
                      <a:pt x="8296" y="8626"/>
                      <a:pt x="8194" y="9230"/>
                      <a:pt x="8160" y="9851"/>
                    </a:cubicBezTo>
                    <a:cubicBezTo>
                      <a:pt x="8160" y="9851"/>
                      <a:pt x="11518" y="9851"/>
                      <a:pt x="11518" y="9851"/>
                    </a:cubicBezTo>
                    <a:cubicBezTo>
                      <a:pt x="11483" y="9230"/>
                      <a:pt x="11383" y="8626"/>
                      <a:pt x="11248" y="8074"/>
                    </a:cubicBezTo>
                    <a:lnTo>
                      <a:pt x="8430" y="8074"/>
                    </a:lnTo>
                    <a:close/>
                    <a:moveTo>
                      <a:pt x="12096" y="8074"/>
                    </a:moveTo>
                    <a:cubicBezTo>
                      <a:pt x="12232" y="8626"/>
                      <a:pt x="12332" y="9230"/>
                      <a:pt x="12367" y="9851"/>
                    </a:cubicBezTo>
                    <a:lnTo>
                      <a:pt x="14483" y="9851"/>
                    </a:lnTo>
                    <a:cubicBezTo>
                      <a:pt x="14429" y="9216"/>
                      <a:pt x="14256" y="8616"/>
                      <a:pt x="13991" y="8074"/>
                    </a:cubicBezTo>
                    <a:lnTo>
                      <a:pt x="12096" y="8074"/>
                    </a:lnTo>
                    <a:close/>
                    <a:moveTo>
                      <a:pt x="5207" y="10739"/>
                    </a:moveTo>
                    <a:cubicBezTo>
                      <a:pt x="5261" y="11374"/>
                      <a:pt x="5424" y="11964"/>
                      <a:pt x="5687" y="12503"/>
                    </a:cubicBezTo>
                    <a:lnTo>
                      <a:pt x="7557" y="12503"/>
                    </a:lnTo>
                    <a:cubicBezTo>
                      <a:pt x="7434" y="11969"/>
                      <a:pt x="7343" y="11382"/>
                      <a:pt x="7311" y="10739"/>
                    </a:cubicBezTo>
                    <a:cubicBezTo>
                      <a:pt x="7311" y="10739"/>
                      <a:pt x="5207" y="10739"/>
                      <a:pt x="5207" y="10739"/>
                    </a:cubicBezTo>
                    <a:close/>
                    <a:moveTo>
                      <a:pt x="8160" y="10739"/>
                    </a:moveTo>
                    <a:cubicBezTo>
                      <a:pt x="8190" y="11382"/>
                      <a:pt x="8283" y="11969"/>
                      <a:pt x="8406" y="12503"/>
                    </a:cubicBezTo>
                    <a:lnTo>
                      <a:pt x="11272" y="12503"/>
                    </a:lnTo>
                    <a:cubicBezTo>
                      <a:pt x="11395" y="11969"/>
                      <a:pt x="11487" y="11382"/>
                      <a:pt x="11518" y="10739"/>
                    </a:cubicBezTo>
                    <a:cubicBezTo>
                      <a:pt x="11518" y="10739"/>
                      <a:pt x="8160" y="10739"/>
                      <a:pt x="8160" y="10739"/>
                    </a:cubicBezTo>
                    <a:close/>
                    <a:moveTo>
                      <a:pt x="12367" y="10739"/>
                    </a:moveTo>
                    <a:cubicBezTo>
                      <a:pt x="12335" y="11382"/>
                      <a:pt x="12244" y="11969"/>
                      <a:pt x="12121" y="12503"/>
                    </a:cubicBezTo>
                    <a:lnTo>
                      <a:pt x="13991" y="12503"/>
                    </a:lnTo>
                    <a:cubicBezTo>
                      <a:pt x="14256" y="11964"/>
                      <a:pt x="14429" y="11374"/>
                      <a:pt x="14483" y="10739"/>
                    </a:cubicBezTo>
                    <a:lnTo>
                      <a:pt x="12367" y="10739"/>
                    </a:lnTo>
                    <a:close/>
                    <a:moveTo>
                      <a:pt x="6253" y="13392"/>
                    </a:moveTo>
                    <a:cubicBezTo>
                      <a:pt x="6820" y="14113"/>
                      <a:pt x="7571" y="14663"/>
                      <a:pt x="8443" y="14950"/>
                    </a:cubicBezTo>
                    <a:cubicBezTo>
                      <a:pt x="8295" y="14666"/>
                      <a:pt x="8038" y="14120"/>
                      <a:pt x="7803" y="13392"/>
                    </a:cubicBezTo>
                    <a:lnTo>
                      <a:pt x="6253" y="13392"/>
                    </a:lnTo>
                    <a:close/>
                    <a:moveTo>
                      <a:pt x="8652" y="13392"/>
                    </a:moveTo>
                    <a:cubicBezTo>
                      <a:pt x="8970" y="14378"/>
                      <a:pt x="9333" y="15023"/>
                      <a:pt x="9402" y="15143"/>
                    </a:cubicBezTo>
                    <a:cubicBezTo>
                      <a:pt x="9546" y="15158"/>
                      <a:pt x="9698" y="15169"/>
                      <a:pt x="9845" y="15169"/>
                    </a:cubicBezTo>
                    <a:cubicBezTo>
                      <a:pt x="9993" y="15169"/>
                      <a:pt x="10133" y="15158"/>
                      <a:pt x="10276" y="15143"/>
                    </a:cubicBezTo>
                    <a:cubicBezTo>
                      <a:pt x="10346" y="15023"/>
                      <a:pt x="10708" y="14378"/>
                      <a:pt x="11026" y="13392"/>
                    </a:cubicBezTo>
                    <a:lnTo>
                      <a:pt x="8652" y="13392"/>
                    </a:lnTo>
                    <a:close/>
                    <a:moveTo>
                      <a:pt x="11875" y="13392"/>
                    </a:moveTo>
                    <a:cubicBezTo>
                      <a:pt x="11641" y="14120"/>
                      <a:pt x="11384" y="14666"/>
                      <a:pt x="11235" y="14950"/>
                    </a:cubicBezTo>
                    <a:cubicBezTo>
                      <a:pt x="12107" y="14663"/>
                      <a:pt x="12870" y="14113"/>
                      <a:pt x="13437" y="13392"/>
                    </a:cubicBezTo>
                    <a:lnTo>
                      <a:pt x="11875" y="1339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1" name="Shape 27">
                <a:extLst>
                  <a:ext uri="{FF2B5EF4-FFF2-40B4-BE49-F238E27FC236}">
                    <a16:creationId xmlns:a16="http://schemas.microsoft.com/office/drawing/2014/main" id="{DDF932E1-A35D-E04A-A284-1C5EFE22C081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/>
                  <a:t>www.</a:t>
                </a:r>
                <a:r>
                  <a:rPr lang="es-ES" sz="1400" dirty="0" err="1"/>
                  <a:t>ivanosuna</a:t>
                </a:r>
                <a:r>
                  <a:rPr sz="1400" dirty="0"/>
                  <a:t>.com</a:t>
                </a:r>
              </a:p>
            </p:txBody>
          </p:sp>
        </p:grp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EC602941-04C1-514E-8254-14807E9D0DA8}"/>
                </a:ext>
              </a:extLst>
            </p:cNvPr>
            <p:cNvGrpSpPr/>
            <p:nvPr/>
          </p:nvGrpSpPr>
          <p:grpSpPr>
            <a:xfrm>
              <a:off x="73" y="1781822"/>
              <a:ext cx="5266012" cy="634729"/>
              <a:chOff x="0" y="0"/>
              <a:chExt cx="5266011" cy="634727"/>
            </a:xfrm>
          </p:grpSpPr>
          <p:sp>
            <p:nvSpPr>
              <p:cNvPr id="18" name="Shape 29">
                <a:extLst>
                  <a:ext uri="{FF2B5EF4-FFF2-40B4-BE49-F238E27FC236}">
                    <a16:creationId xmlns:a16="http://schemas.microsoft.com/office/drawing/2014/main" id="{5CA32811-378C-D84D-90FA-90C5047C64B9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10276" y="4636"/>
                    </a:moveTo>
                    <a:cubicBezTo>
                      <a:pt x="11755" y="4636"/>
                      <a:pt x="12969" y="5010"/>
                      <a:pt x="13942" y="5820"/>
                    </a:cubicBezTo>
                    <a:cubicBezTo>
                      <a:pt x="14965" y="6674"/>
                      <a:pt x="15442" y="7805"/>
                      <a:pt x="15442" y="9220"/>
                    </a:cubicBezTo>
                    <a:cubicBezTo>
                      <a:pt x="15442" y="10335"/>
                      <a:pt x="15153" y="11291"/>
                      <a:pt x="14508" y="12091"/>
                    </a:cubicBezTo>
                    <a:cubicBezTo>
                      <a:pt x="13859" y="12887"/>
                      <a:pt x="13124" y="13431"/>
                      <a:pt x="12293" y="13431"/>
                    </a:cubicBezTo>
                    <a:cubicBezTo>
                      <a:pt x="11862" y="13431"/>
                      <a:pt x="11528" y="13157"/>
                      <a:pt x="11297" y="12903"/>
                    </a:cubicBezTo>
                    <a:cubicBezTo>
                      <a:pt x="11063" y="12648"/>
                      <a:pt x="10952" y="12387"/>
                      <a:pt x="10952" y="12117"/>
                    </a:cubicBezTo>
                    <a:cubicBezTo>
                      <a:pt x="10952" y="12082"/>
                      <a:pt x="10951" y="12044"/>
                      <a:pt x="10952" y="12001"/>
                    </a:cubicBezTo>
                    <a:cubicBezTo>
                      <a:pt x="10955" y="11961"/>
                      <a:pt x="10961" y="11920"/>
                      <a:pt x="10965" y="11873"/>
                    </a:cubicBezTo>
                    <a:cubicBezTo>
                      <a:pt x="10787" y="12224"/>
                      <a:pt x="10582" y="12500"/>
                      <a:pt x="10362" y="12710"/>
                    </a:cubicBezTo>
                    <a:cubicBezTo>
                      <a:pt x="9963" y="13089"/>
                      <a:pt x="9481" y="13418"/>
                      <a:pt x="8923" y="13418"/>
                    </a:cubicBezTo>
                    <a:cubicBezTo>
                      <a:pt x="8355" y="13418"/>
                      <a:pt x="7884" y="13072"/>
                      <a:pt x="7508" y="12645"/>
                    </a:cubicBezTo>
                    <a:cubicBezTo>
                      <a:pt x="7129" y="12216"/>
                      <a:pt x="7053" y="11621"/>
                      <a:pt x="7053" y="10855"/>
                    </a:cubicBezTo>
                    <a:cubicBezTo>
                      <a:pt x="7053" y="9965"/>
                      <a:pt x="7225" y="9133"/>
                      <a:pt x="7803" y="8357"/>
                    </a:cubicBezTo>
                    <a:cubicBezTo>
                      <a:pt x="8380" y="7579"/>
                      <a:pt x="9091" y="7185"/>
                      <a:pt x="9931" y="7185"/>
                    </a:cubicBezTo>
                    <a:cubicBezTo>
                      <a:pt x="10423" y="7185"/>
                      <a:pt x="10804" y="7326"/>
                      <a:pt x="11075" y="7610"/>
                    </a:cubicBezTo>
                    <a:cubicBezTo>
                      <a:pt x="11282" y="7830"/>
                      <a:pt x="11424" y="8086"/>
                      <a:pt x="11494" y="8370"/>
                    </a:cubicBezTo>
                    <a:lnTo>
                      <a:pt x="11838" y="7160"/>
                    </a:lnTo>
                    <a:lnTo>
                      <a:pt x="13031" y="7160"/>
                    </a:lnTo>
                    <a:lnTo>
                      <a:pt x="12207" y="10649"/>
                    </a:lnTo>
                    <a:cubicBezTo>
                      <a:pt x="12136" y="10911"/>
                      <a:pt x="12054" y="11104"/>
                      <a:pt x="12023" y="11229"/>
                    </a:cubicBezTo>
                    <a:cubicBezTo>
                      <a:pt x="11992" y="11353"/>
                      <a:pt x="11986" y="11458"/>
                      <a:pt x="11986" y="11551"/>
                    </a:cubicBezTo>
                    <a:cubicBezTo>
                      <a:pt x="11986" y="11700"/>
                      <a:pt x="12028" y="11833"/>
                      <a:pt x="12121" y="11963"/>
                    </a:cubicBezTo>
                    <a:cubicBezTo>
                      <a:pt x="12215" y="12095"/>
                      <a:pt x="12393" y="12220"/>
                      <a:pt x="12601" y="12220"/>
                    </a:cubicBezTo>
                    <a:cubicBezTo>
                      <a:pt x="13004" y="12220"/>
                      <a:pt x="13375" y="11883"/>
                      <a:pt x="13782" y="11332"/>
                    </a:cubicBezTo>
                    <a:cubicBezTo>
                      <a:pt x="14188" y="10778"/>
                      <a:pt x="14360" y="10043"/>
                      <a:pt x="14360" y="9130"/>
                    </a:cubicBezTo>
                    <a:cubicBezTo>
                      <a:pt x="14360" y="7778"/>
                      <a:pt x="13844" y="6808"/>
                      <a:pt x="12736" y="6220"/>
                    </a:cubicBezTo>
                    <a:cubicBezTo>
                      <a:pt x="12042" y="5845"/>
                      <a:pt x="11254" y="5704"/>
                      <a:pt x="10386" y="5704"/>
                    </a:cubicBezTo>
                    <a:cubicBezTo>
                      <a:pt x="8789" y="5704"/>
                      <a:pt x="7515" y="6175"/>
                      <a:pt x="6548" y="7198"/>
                    </a:cubicBezTo>
                    <a:cubicBezTo>
                      <a:pt x="5675" y="8121"/>
                      <a:pt x="5343" y="9228"/>
                      <a:pt x="5343" y="10520"/>
                    </a:cubicBezTo>
                    <a:cubicBezTo>
                      <a:pt x="5343" y="11955"/>
                      <a:pt x="5747" y="13092"/>
                      <a:pt x="6770" y="13933"/>
                    </a:cubicBezTo>
                    <a:cubicBezTo>
                      <a:pt x="7675" y="14674"/>
                      <a:pt x="8786" y="14886"/>
                      <a:pt x="10091" y="14886"/>
                    </a:cubicBezTo>
                    <a:cubicBezTo>
                      <a:pt x="10983" y="14886"/>
                      <a:pt x="11814" y="14869"/>
                      <a:pt x="12588" y="14525"/>
                    </a:cubicBezTo>
                    <a:cubicBezTo>
                      <a:pt x="13010" y="14343"/>
                      <a:pt x="13441" y="14087"/>
                      <a:pt x="13892" y="13753"/>
                    </a:cubicBezTo>
                    <a:cubicBezTo>
                      <a:pt x="13892" y="13753"/>
                      <a:pt x="14065" y="13624"/>
                      <a:pt x="14065" y="13624"/>
                    </a:cubicBezTo>
                    <a:lnTo>
                      <a:pt x="14581" y="14448"/>
                    </a:lnTo>
                    <a:cubicBezTo>
                      <a:pt x="13915" y="14989"/>
                      <a:pt x="13193" y="15402"/>
                      <a:pt x="12416" y="15684"/>
                    </a:cubicBezTo>
                    <a:cubicBezTo>
                      <a:pt x="11640" y="15966"/>
                      <a:pt x="10827" y="15955"/>
                      <a:pt x="9993" y="15955"/>
                    </a:cubicBezTo>
                    <a:cubicBezTo>
                      <a:pt x="8045" y="15954"/>
                      <a:pt x="6537" y="15484"/>
                      <a:pt x="5466" y="14216"/>
                    </a:cubicBezTo>
                    <a:cubicBezTo>
                      <a:pt x="4579" y="13163"/>
                      <a:pt x="4236" y="11911"/>
                      <a:pt x="4236" y="10469"/>
                    </a:cubicBezTo>
                    <a:cubicBezTo>
                      <a:pt x="4236" y="8857"/>
                      <a:pt x="4692" y="7492"/>
                      <a:pt x="5798" y="6374"/>
                    </a:cubicBezTo>
                    <a:cubicBezTo>
                      <a:pt x="6963" y="5191"/>
                      <a:pt x="8459" y="4636"/>
                      <a:pt x="10276" y="4636"/>
                    </a:cubicBezTo>
                    <a:close/>
                    <a:moveTo>
                      <a:pt x="9882" y="8409"/>
                    </a:moveTo>
                    <a:cubicBezTo>
                      <a:pt x="9485" y="8493"/>
                      <a:pt x="9206" y="8799"/>
                      <a:pt x="9009" y="9155"/>
                    </a:cubicBezTo>
                    <a:cubicBezTo>
                      <a:pt x="8656" y="9792"/>
                      <a:pt x="8590" y="10403"/>
                      <a:pt x="8590" y="10997"/>
                    </a:cubicBezTo>
                    <a:cubicBezTo>
                      <a:pt x="8590" y="11588"/>
                      <a:pt x="8664" y="12194"/>
                      <a:pt x="9378" y="12194"/>
                    </a:cubicBezTo>
                    <a:cubicBezTo>
                      <a:pt x="9881" y="12194"/>
                      <a:pt x="10287" y="11793"/>
                      <a:pt x="10608" y="10997"/>
                    </a:cubicBezTo>
                    <a:cubicBezTo>
                      <a:pt x="10930" y="10196"/>
                      <a:pt x="11100" y="9576"/>
                      <a:pt x="11100" y="9117"/>
                    </a:cubicBezTo>
                    <a:cubicBezTo>
                      <a:pt x="11100" y="8318"/>
                      <a:pt x="10472" y="8284"/>
                      <a:pt x="9882" y="84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9" name="Shape 30">
                <a:extLst>
                  <a:ext uri="{FF2B5EF4-FFF2-40B4-BE49-F238E27FC236}">
                    <a16:creationId xmlns:a16="http://schemas.microsoft.com/office/drawing/2014/main" id="{A8EB7BFC-A5DB-0640-BE82-52F1043264BB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lang="es-ES" sz="1400" dirty="0"/>
                  <a:t>alumnos</a:t>
                </a:r>
                <a:r>
                  <a:rPr sz="1400" dirty="0"/>
                  <a:t>@</a:t>
                </a:r>
                <a:r>
                  <a:rPr lang="es-ES" sz="1400" dirty="0" err="1"/>
                  <a:t>ivanosuna</a:t>
                </a:r>
                <a:r>
                  <a:rPr sz="1400" dirty="0"/>
                  <a:t>.com</a:t>
                </a:r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D30B2CD2-787A-0F47-8070-C328BD1B26BC}"/>
                </a:ext>
              </a:extLst>
            </p:cNvPr>
            <p:cNvGrpSpPr/>
            <p:nvPr/>
          </p:nvGrpSpPr>
          <p:grpSpPr>
            <a:xfrm>
              <a:off x="0" y="2672672"/>
              <a:ext cx="5266085" cy="634853"/>
              <a:chOff x="0" y="0"/>
              <a:chExt cx="5266084" cy="634852"/>
            </a:xfrm>
          </p:grpSpPr>
          <p:sp>
            <p:nvSpPr>
              <p:cNvPr id="16" name="Shape 32">
                <a:extLst>
                  <a:ext uri="{FF2B5EF4-FFF2-40B4-BE49-F238E27FC236}">
                    <a16:creationId xmlns:a16="http://schemas.microsoft.com/office/drawing/2014/main" id="{07B7100A-33C0-6F4D-A9BA-FD0B7F046E0B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2083" y="4005"/>
                    </a:moveTo>
                    <a:lnTo>
                      <a:pt x="13973" y="4005"/>
                    </a:lnTo>
                    <a:lnTo>
                      <a:pt x="13973" y="6345"/>
                    </a:lnTo>
                    <a:lnTo>
                      <a:pt x="12803" y="6345"/>
                    </a:lnTo>
                    <a:cubicBezTo>
                      <a:pt x="11920" y="6345"/>
                      <a:pt x="11858" y="6679"/>
                      <a:pt x="11858" y="7290"/>
                    </a:cubicBezTo>
                    <a:lnTo>
                      <a:pt x="11858" y="8460"/>
                    </a:lnTo>
                    <a:lnTo>
                      <a:pt x="13995" y="8460"/>
                    </a:lnTo>
                    <a:lnTo>
                      <a:pt x="13748" y="10800"/>
                    </a:lnTo>
                    <a:lnTo>
                      <a:pt x="11858" y="10800"/>
                    </a:lnTo>
                    <a:cubicBezTo>
                      <a:pt x="11858" y="10800"/>
                      <a:pt x="11858" y="17595"/>
                      <a:pt x="11858" y="17595"/>
                    </a:cubicBezTo>
                    <a:lnTo>
                      <a:pt x="9023" y="17595"/>
                    </a:lnTo>
                    <a:lnTo>
                      <a:pt x="9023" y="10800"/>
                    </a:lnTo>
                    <a:lnTo>
                      <a:pt x="7605" y="10800"/>
                    </a:lnTo>
                    <a:lnTo>
                      <a:pt x="7605" y="8460"/>
                    </a:lnTo>
                    <a:lnTo>
                      <a:pt x="9023" y="8460"/>
                    </a:lnTo>
                    <a:lnTo>
                      <a:pt x="9023" y="7043"/>
                    </a:lnTo>
                    <a:cubicBezTo>
                      <a:pt x="9023" y="5130"/>
                      <a:pt x="9817" y="4005"/>
                      <a:pt x="12083" y="400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" name="Shape 33">
                <a:extLst>
                  <a:ext uri="{FF2B5EF4-FFF2-40B4-BE49-F238E27FC236}">
                    <a16:creationId xmlns:a16="http://schemas.microsoft.com/office/drawing/2014/main" id="{630B1D0B-B2A2-BD4A-8DB8-0E2850A98940}"/>
                  </a:ext>
                </a:extLst>
              </p:cNvPr>
              <p:cNvSpPr/>
              <p:nvPr/>
            </p:nvSpPr>
            <p:spPr>
              <a:xfrm>
                <a:off x="815578" y="126925"/>
                <a:ext cx="445050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facebook.com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A5146A02-E343-364C-8B0F-032FB62F44ED}"/>
                </a:ext>
              </a:extLst>
            </p:cNvPr>
            <p:cNvGrpSpPr/>
            <p:nvPr/>
          </p:nvGrpSpPr>
          <p:grpSpPr>
            <a:xfrm>
              <a:off x="-1" y="3563116"/>
              <a:ext cx="5266086" cy="635788"/>
              <a:chOff x="0" y="0"/>
              <a:chExt cx="5266084" cy="635786"/>
            </a:xfrm>
          </p:grpSpPr>
          <p:sp>
            <p:nvSpPr>
              <p:cNvPr id="14" name="Shape 35">
                <a:extLst>
                  <a:ext uri="{FF2B5EF4-FFF2-40B4-BE49-F238E27FC236}">
                    <a16:creationId xmlns:a16="http://schemas.microsoft.com/office/drawing/2014/main" id="{09717ECE-C9E1-564C-BFE0-E045792B89DF}"/>
                  </a:ext>
                </a:extLst>
              </p:cNvPr>
              <p:cNvSpPr/>
              <p:nvPr/>
            </p:nvSpPr>
            <p:spPr>
              <a:xfrm>
                <a:off x="-1" y="0"/>
                <a:ext cx="634854" cy="635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7" h="20595" extrusionOk="0">
                    <a:moveTo>
                      <a:pt x="9839" y="0"/>
                    </a:moveTo>
                    <a:cubicBezTo>
                      <a:pt x="7319" y="0"/>
                      <a:pt x="4807" y="1014"/>
                      <a:pt x="2885" y="3023"/>
                    </a:cubicBezTo>
                    <a:cubicBezTo>
                      <a:pt x="-961" y="7042"/>
                      <a:pt x="-961" y="13562"/>
                      <a:pt x="2885" y="17581"/>
                    </a:cubicBezTo>
                    <a:cubicBezTo>
                      <a:pt x="6730" y="21600"/>
                      <a:pt x="12948" y="21600"/>
                      <a:pt x="16793" y="17581"/>
                    </a:cubicBezTo>
                    <a:cubicBezTo>
                      <a:pt x="20639" y="13562"/>
                      <a:pt x="20639" y="7042"/>
                      <a:pt x="16793" y="3023"/>
                    </a:cubicBezTo>
                    <a:cubicBezTo>
                      <a:pt x="14871" y="1014"/>
                      <a:pt x="12359" y="0"/>
                      <a:pt x="9839" y="0"/>
                    </a:cubicBezTo>
                    <a:close/>
                    <a:moveTo>
                      <a:pt x="6167" y="4717"/>
                    </a:moveTo>
                    <a:cubicBezTo>
                      <a:pt x="6879" y="4717"/>
                      <a:pt x="7322" y="5224"/>
                      <a:pt x="7336" y="5896"/>
                    </a:cubicBezTo>
                    <a:cubicBezTo>
                      <a:pt x="7336" y="6552"/>
                      <a:pt x="6872" y="7075"/>
                      <a:pt x="6146" y="7075"/>
                    </a:cubicBezTo>
                    <a:cubicBezTo>
                      <a:pt x="5449" y="7075"/>
                      <a:pt x="4997" y="6550"/>
                      <a:pt x="4998" y="5896"/>
                    </a:cubicBezTo>
                    <a:cubicBezTo>
                      <a:pt x="4998" y="5224"/>
                      <a:pt x="5456" y="4717"/>
                      <a:pt x="6167" y="4717"/>
                    </a:cubicBezTo>
                    <a:close/>
                    <a:moveTo>
                      <a:pt x="12301" y="7847"/>
                    </a:moveTo>
                    <a:cubicBezTo>
                      <a:pt x="13670" y="7847"/>
                      <a:pt x="14680" y="8833"/>
                      <a:pt x="14680" y="10935"/>
                    </a:cubicBezTo>
                    <a:lnTo>
                      <a:pt x="14680" y="14858"/>
                    </a:lnTo>
                    <a:lnTo>
                      <a:pt x="12608" y="14858"/>
                    </a:lnTo>
                    <a:lnTo>
                      <a:pt x="12608" y="11192"/>
                    </a:lnTo>
                    <a:cubicBezTo>
                      <a:pt x="12608" y="10273"/>
                      <a:pt x="12315" y="9648"/>
                      <a:pt x="11562" y="9648"/>
                    </a:cubicBezTo>
                    <a:cubicBezTo>
                      <a:pt x="10988" y="9648"/>
                      <a:pt x="10647" y="10055"/>
                      <a:pt x="10495" y="10463"/>
                    </a:cubicBezTo>
                    <a:cubicBezTo>
                      <a:pt x="10441" y="10609"/>
                      <a:pt x="10413" y="10815"/>
                      <a:pt x="10413" y="11020"/>
                    </a:cubicBezTo>
                    <a:lnTo>
                      <a:pt x="10413" y="14858"/>
                    </a:lnTo>
                    <a:lnTo>
                      <a:pt x="8341" y="14858"/>
                    </a:lnTo>
                    <a:cubicBezTo>
                      <a:pt x="8341" y="14858"/>
                      <a:pt x="8348" y="13304"/>
                      <a:pt x="8352" y="11669"/>
                    </a:cubicBezTo>
                    <a:cubicBezTo>
                      <a:pt x="8355" y="10034"/>
                      <a:pt x="8355" y="8319"/>
                      <a:pt x="8341" y="7997"/>
                    </a:cubicBezTo>
                    <a:lnTo>
                      <a:pt x="10413" y="7997"/>
                    </a:lnTo>
                    <a:lnTo>
                      <a:pt x="10413" y="8983"/>
                    </a:lnTo>
                    <a:cubicBezTo>
                      <a:pt x="10689" y="8518"/>
                      <a:pt x="11196" y="7847"/>
                      <a:pt x="12301" y="7847"/>
                    </a:cubicBezTo>
                    <a:close/>
                    <a:moveTo>
                      <a:pt x="5121" y="7997"/>
                    </a:moveTo>
                    <a:lnTo>
                      <a:pt x="7193" y="7997"/>
                    </a:lnTo>
                    <a:lnTo>
                      <a:pt x="7193" y="14858"/>
                    </a:lnTo>
                    <a:lnTo>
                      <a:pt x="5121" y="14858"/>
                    </a:lnTo>
                    <a:lnTo>
                      <a:pt x="5121" y="799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5" name="Shape 36">
                <a:extLst>
                  <a:ext uri="{FF2B5EF4-FFF2-40B4-BE49-F238E27FC236}">
                    <a16:creationId xmlns:a16="http://schemas.microsoft.com/office/drawing/2014/main" id="{1C5F1ED2-AA93-2841-A0DC-F96728BE6C8A}"/>
                  </a:ext>
                </a:extLst>
              </p:cNvPr>
              <p:cNvSpPr/>
              <p:nvPr/>
            </p:nvSpPr>
            <p:spPr>
              <a:xfrm>
                <a:off x="815578" y="127392"/>
                <a:ext cx="4450507" cy="3810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linkedin.com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  <p:grpSp>
          <p:nvGrpSpPr>
            <p:cNvPr id="11" name="Group 40">
              <a:extLst>
                <a:ext uri="{FF2B5EF4-FFF2-40B4-BE49-F238E27FC236}">
                  <a16:creationId xmlns:a16="http://schemas.microsoft.com/office/drawing/2014/main" id="{39E18071-7B1A-5A40-A11D-215097366ABC}"/>
                </a:ext>
              </a:extLst>
            </p:cNvPr>
            <p:cNvGrpSpPr/>
            <p:nvPr/>
          </p:nvGrpSpPr>
          <p:grpSpPr>
            <a:xfrm>
              <a:off x="-1" y="4454027"/>
              <a:ext cx="5266086" cy="635788"/>
              <a:chOff x="0" y="0"/>
              <a:chExt cx="5266084" cy="635786"/>
            </a:xfrm>
          </p:grpSpPr>
          <p:sp>
            <p:nvSpPr>
              <p:cNvPr id="12" name="Shape 38">
                <a:extLst>
                  <a:ext uri="{FF2B5EF4-FFF2-40B4-BE49-F238E27FC236}">
                    <a16:creationId xmlns:a16="http://schemas.microsoft.com/office/drawing/2014/main" id="{EF77A3B6-4386-0B4A-A256-91289696C62D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5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7" h="20595" extrusionOk="0">
                    <a:moveTo>
                      <a:pt x="9839" y="0"/>
                    </a:moveTo>
                    <a:cubicBezTo>
                      <a:pt x="7319" y="0"/>
                      <a:pt x="4807" y="1014"/>
                      <a:pt x="2885" y="3023"/>
                    </a:cubicBezTo>
                    <a:cubicBezTo>
                      <a:pt x="-961" y="7042"/>
                      <a:pt x="-961" y="13562"/>
                      <a:pt x="2885" y="17581"/>
                    </a:cubicBezTo>
                    <a:cubicBezTo>
                      <a:pt x="6730" y="21600"/>
                      <a:pt x="12948" y="21600"/>
                      <a:pt x="16793" y="17581"/>
                    </a:cubicBezTo>
                    <a:cubicBezTo>
                      <a:pt x="20639" y="13562"/>
                      <a:pt x="20639" y="7042"/>
                      <a:pt x="16793" y="3023"/>
                    </a:cubicBezTo>
                    <a:cubicBezTo>
                      <a:pt x="14871" y="1014"/>
                      <a:pt x="12359" y="0"/>
                      <a:pt x="9839" y="0"/>
                    </a:cubicBezTo>
                    <a:close/>
                    <a:moveTo>
                      <a:pt x="11931" y="5682"/>
                    </a:moveTo>
                    <a:cubicBezTo>
                      <a:pt x="12574" y="5682"/>
                      <a:pt x="13146" y="5957"/>
                      <a:pt x="13552" y="6411"/>
                    </a:cubicBezTo>
                    <a:cubicBezTo>
                      <a:pt x="14059" y="6307"/>
                      <a:pt x="14537" y="6121"/>
                      <a:pt x="14968" y="5853"/>
                    </a:cubicBezTo>
                    <a:cubicBezTo>
                      <a:pt x="14801" y="6397"/>
                      <a:pt x="14444" y="6852"/>
                      <a:pt x="13983" y="7140"/>
                    </a:cubicBezTo>
                    <a:cubicBezTo>
                      <a:pt x="14434" y="7082"/>
                      <a:pt x="14876" y="6960"/>
                      <a:pt x="15275" y="6775"/>
                    </a:cubicBezTo>
                    <a:cubicBezTo>
                      <a:pt x="14977" y="7242"/>
                      <a:pt x="14602" y="7647"/>
                      <a:pt x="14168" y="7976"/>
                    </a:cubicBezTo>
                    <a:cubicBezTo>
                      <a:pt x="14172" y="8076"/>
                      <a:pt x="14168" y="8175"/>
                      <a:pt x="14168" y="8276"/>
                    </a:cubicBezTo>
                    <a:cubicBezTo>
                      <a:pt x="14168" y="11353"/>
                      <a:pt x="11928" y="14901"/>
                      <a:pt x="7829" y="14901"/>
                    </a:cubicBezTo>
                    <a:cubicBezTo>
                      <a:pt x="6570" y="14901"/>
                      <a:pt x="5388" y="14511"/>
                      <a:pt x="4403" y="13850"/>
                    </a:cubicBezTo>
                    <a:cubicBezTo>
                      <a:pt x="4577" y="13872"/>
                      <a:pt x="4756" y="13893"/>
                      <a:pt x="4936" y="13893"/>
                    </a:cubicBezTo>
                    <a:cubicBezTo>
                      <a:pt x="5979" y="13893"/>
                      <a:pt x="6944" y="13509"/>
                      <a:pt x="7705" y="12886"/>
                    </a:cubicBezTo>
                    <a:cubicBezTo>
                      <a:pt x="6731" y="12867"/>
                      <a:pt x="5917" y="12202"/>
                      <a:pt x="5633" y="11278"/>
                    </a:cubicBezTo>
                    <a:cubicBezTo>
                      <a:pt x="5769" y="11305"/>
                      <a:pt x="5899" y="11320"/>
                      <a:pt x="6044" y="11320"/>
                    </a:cubicBezTo>
                    <a:cubicBezTo>
                      <a:pt x="6247" y="11320"/>
                      <a:pt x="6452" y="11287"/>
                      <a:pt x="6639" y="11235"/>
                    </a:cubicBezTo>
                    <a:cubicBezTo>
                      <a:pt x="5619" y="11019"/>
                      <a:pt x="4854" y="10090"/>
                      <a:pt x="4854" y="8962"/>
                    </a:cubicBezTo>
                    <a:cubicBezTo>
                      <a:pt x="4854" y="8952"/>
                      <a:pt x="4854" y="8929"/>
                      <a:pt x="4854" y="8919"/>
                    </a:cubicBezTo>
                    <a:cubicBezTo>
                      <a:pt x="5154" y="9094"/>
                      <a:pt x="5494" y="9206"/>
                      <a:pt x="5859" y="9219"/>
                    </a:cubicBezTo>
                    <a:cubicBezTo>
                      <a:pt x="5262" y="8800"/>
                      <a:pt x="4854" y="8097"/>
                      <a:pt x="4854" y="7290"/>
                    </a:cubicBezTo>
                    <a:cubicBezTo>
                      <a:pt x="4854" y="6862"/>
                      <a:pt x="4971" y="6455"/>
                      <a:pt x="5162" y="6110"/>
                    </a:cubicBezTo>
                    <a:cubicBezTo>
                      <a:pt x="6261" y="7519"/>
                      <a:pt x="7905" y="8437"/>
                      <a:pt x="9757" y="8533"/>
                    </a:cubicBezTo>
                    <a:cubicBezTo>
                      <a:pt x="9718" y="8362"/>
                      <a:pt x="9695" y="8201"/>
                      <a:pt x="9695" y="8019"/>
                    </a:cubicBezTo>
                    <a:cubicBezTo>
                      <a:pt x="9695" y="6732"/>
                      <a:pt x="10701" y="5682"/>
                      <a:pt x="11931" y="56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" name="Shape 39">
                <a:extLst>
                  <a:ext uri="{FF2B5EF4-FFF2-40B4-BE49-F238E27FC236}">
                    <a16:creationId xmlns:a16="http://schemas.microsoft.com/office/drawing/2014/main" id="{4B875CB3-8F45-6D47-A432-4875EEB6BC20}"/>
                  </a:ext>
                </a:extLst>
              </p:cNvPr>
              <p:cNvSpPr/>
              <p:nvPr/>
            </p:nvSpPr>
            <p:spPr>
              <a:xfrm>
                <a:off x="815578" y="127393"/>
                <a:ext cx="445050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twitter.com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643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VAN_OS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ángulo 2">
            <a:extLst>
              <a:ext uri="{FF2B5EF4-FFF2-40B4-BE49-F238E27FC236}">
                <a16:creationId xmlns:a16="http://schemas.microsoft.com/office/drawing/2014/main" id="{D54D7087-F8B3-2A41-B9F3-68ABACC156F5}"/>
              </a:ext>
            </a:extLst>
          </p:cNvPr>
          <p:cNvSpPr/>
          <p:nvPr userDrawn="1"/>
        </p:nvSpPr>
        <p:spPr>
          <a:xfrm rot="10800000">
            <a:off x="5645943" y="2535694"/>
            <a:ext cx="900113" cy="3511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DE867F-B2C5-E24C-9929-94F156D14AD2}"/>
              </a:ext>
            </a:extLst>
          </p:cNvPr>
          <p:cNvSpPr/>
          <p:nvPr userDrawn="1"/>
        </p:nvSpPr>
        <p:spPr>
          <a:xfrm>
            <a:off x="-2623596" y="-787078"/>
            <a:ext cx="17439190" cy="3322771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hape 22">
            <a:extLst>
              <a:ext uri="{FF2B5EF4-FFF2-40B4-BE49-F238E27FC236}">
                <a16:creationId xmlns:a16="http://schemas.microsoft.com/office/drawing/2014/main" id="{7FBFEE28-871D-164B-8A5E-CF6D82F213BF}"/>
              </a:ext>
            </a:extLst>
          </p:cNvPr>
          <p:cNvSpPr/>
          <p:nvPr/>
        </p:nvSpPr>
        <p:spPr>
          <a:xfrm>
            <a:off x="4212921" y="3116279"/>
            <a:ext cx="3766158" cy="256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Iván Osuna Ayuste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Shape 23">
            <a:extLst>
              <a:ext uri="{FF2B5EF4-FFF2-40B4-BE49-F238E27FC236}">
                <a16:creationId xmlns:a16="http://schemas.microsoft.com/office/drawing/2014/main" id="{362F6658-13CB-BF42-AB9B-2267335A81C8}"/>
              </a:ext>
            </a:extLst>
          </p:cNvPr>
          <p:cNvSpPr/>
          <p:nvPr/>
        </p:nvSpPr>
        <p:spPr>
          <a:xfrm>
            <a:off x="5000047" y="3422092"/>
            <a:ext cx="2191906" cy="173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FORMADOR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89BCDE9-0A92-BE4D-AEED-091A7A4EAB6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706861" y="3824998"/>
            <a:ext cx="8778278" cy="554037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4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0BDC164-318C-6244-B1BD-AAFFE4FB2F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706861" y="4718447"/>
            <a:ext cx="8778278" cy="1736724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400" smtClean="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</a:defRPr>
            </a:lvl1pPr>
            <a:lvl2pPr marL="1714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5850" indent="0">
              <a:buFont typeface="Arial" panose="020B0604020202020204" pitchFamily="34" charset="0"/>
              <a:buNone/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0">
              <a:buFont typeface="Arial" panose="020B0604020202020204" pitchFamily="34" charset="0"/>
              <a:buNone/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/>
              <a:t>Haga clic para modificar los estilos de texto del patrón</a:t>
            </a:r>
          </a:p>
          <a:p>
            <a:pPr marL="457200" lvl="1"/>
            <a:r>
              <a:rPr lang="es-ES"/>
              <a:t>Segundo nivel</a:t>
            </a:r>
          </a:p>
          <a:p>
            <a:pPr marL="914400" lvl="2"/>
            <a:r>
              <a:rPr lang="es-ES"/>
              <a:t>Tercer nivel</a:t>
            </a:r>
          </a:p>
          <a:p>
            <a:pPr marL="1371600" lvl="3"/>
            <a:r>
              <a:rPr lang="es-ES"/>
              <a:t>Cuarto nivel</a:t>
            </a:r>
          </a:p>
          <a:p>
            <a:pPr marL="1828800" lvl="4"/>
            <a:r>
              <a:rPr lang="es-ES"/>
              <a:t>Quinto nivel</a:t>
            </a:r>
          </a:p>
        </p:txBody>
      </p:sp>
      <p:pic>
        <p:nvPicPr>
          <p:cNvPr id="20" name="Imagen 19" descr="Imagen que contiene persona, hombre, corbata, foto&#10;&#10;Descripción generada automáticamente">
            <a:extLst>
              <a:ext uri="{FF2B5EF4-FFF2-40B4-BE49-F238E27FC236}">
                <a16:creationId xmlns:a16="http://schemas.microsoft.com/office/drawing/2014/main" id="{DE98B152-E1A5-3C4F-805F-80F4DF406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2707" y="262565"/>
            <a:ext cx="1966586" cy="19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4508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/>
      <p:bldP spid="16" grpId="1"/>
      <p:bldP spid="17" grpId="0"/>
      <p:bldP spid="17" grpId="1"/>
      <p:bldP spid="24" grpId="0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C122DD95-E6B6-814A-9C35-123A14E2CDC0}"/>
              </a:ext>
            </a:extLst>
          </p:cNvPr>
          <p:cNvGrpSpPr/>
          <p:nvPr userDrawn="1"/>
        </p:nvGrpSpPr>
        <p:grpSpPr>
          <a:xfrm>
            <a:off x="-3063015" y="0"/>
            <a:ext cx="9233588" cy="6858000"/>
            <a:chOff x="-3063015" y="11430"/>
            <a:chExt cx="9233588" cy="6858000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F1A28F12-7D81-B049-9C97-06175861CF94}"/>
                </a:ext>
              </a:extLst>
            </p:cNvPr>
            <p:cNvGrpSpPr/>
            <p:nvPr userDrawn="1"/>
          </p:nvGrpSpPr>
          <p:grpSpPr>
            <a:xfrm>
              <a:off x="-3063015" y="11430"/>
              <a:ext cx="9233588" cy="6858000"/>
              <a:chOff x="-3495489" y="11430"/>
              <a:chExt cx="9233588" cy="6858000"/>
            </a:xfrm>
          </p:grpSpPr>
          <p:sp>
            <p:nvSpPr>
              <p:cNvPr id="63" name="Rectángulo 62">
                <a:extLst>
                  <a:ext uri="{FF2B5EF4-FFF2-40B4-BE49-F238E27FC236}">
                    <a16:creationId xmlns:a16="http://schemas.microsoft.com/office/drawing/2014/main" id="{6315BD79-8341-254C-BA33-39B9DB841EE9}"/>
                  </a:ext>
                </a:extLst>
              </p:cNvPr>
              <p:cNvSpPr/>
              <p:nvPr userDrawn="1"/>
            </p:nvSpPr>
            <p:spPr>
              <a:xfrm>
                <a:off x="-3495489" y="11430"/>
                <a:ext cx="7873170" cy="6858000"/>
              </a:xfrm>
              <a:prstGeom prst="rect">
                <a:avLst/>
              </a:prstGeom>
              <a:solidFill>
                <a:srgbClr val="313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Triángulo rectángulo 63">
                <a:extLst>
                  <a:ext uri="{FF2B5EF4-FFF2-40B4-BE49-F238E27FC236}">
                    <a16:creationId xmlns:a16="http://schemas.microsoft.com/office/drawing/2014/main" id="{C59E5933-E15C-4B48-9C6D-3A159BC59DFF}"/>
                  </a:ext>
                </a:extLst>
              </p:cNvPr>
              <p:cNvSpPr/>
              <p:nvPr userDrawn="1"/>
            </p:nvSpPr>
            <p:spPr>
              <a:xfrm>
                <a:off x="4364248" y="11430"/>
                <a:ext cx="1373851" cy="6858000"/>
              </a:xfrm>
              <a:prstGeom prst="rtTriangle">
                <a:avLst/>
              </a:prstGeom>
              <a:solidFill>
                <a:srgbClr val="313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1B62A35-25AF-194A-B20D-06E3B1B1EEED}"/>
                </a:ext>
              </a:extLst>
            </p:cNvPr>
            <p:cNvGrpSpPr/>
            <p:nvPr userDrawn="1"/>
          </p:nvGrpSpPr>
          <p:grpSpPr>
            <a:xfrm>
              <a:off x="1010985" y="1853989"/>
              <a:ext cx="3520375" cy="2461784"/>
              <a:chOff x="902277" y="285556"/>
              <a:chExt cx="5076036" cy="3549652"/>
            </a:xfrm>
            <a:solidFill>
              <a:schemeClr val="bg1"/>
            </a:solidFill>
          </p:grpSpPr>
          <p:sp>
            <p:nvSpPr>
              <p:cNvPr id="61" name="Shape 52">
                <a:extLst>
                  <a:ext uri="{FF2B5EF4-FFF2-40B4-BE49-F238E27FC236}">
                    <a16:creationId xmlns:a16="http://schemas.microsoft.com/office/drawing/2014/main" id="{53583794-40CF-2F4D-A5EE-A638B26ED7CC}"/>
                  </a:ext>
                </a:extLst>
              </p:cNvPr>
              <p:cNvSpPr/>
              <p:nvPr/>
            </p:nvSpPr>
            <p:spPr>
              <a:xfrm>
                <a:off x="902277" y="285556"/>
                <a:ext cx="5076036" cy="3549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299"/>
                    </a:lnTo>
                    <a:lnTo>
                      <a:pt x="811" y="2299"/>
                    </a:lnTo>
                    <a:lnTo>
                      <a:pt x="811" y="1159"/>
                    </a:lnTo>
                    <a:lnTo>
                      <a:pt x="20789" y="1159"/>
                    </a:lnTo>
                    <a:lnTo>
                      <a:pt x="20789" y="20441"/>
                    </a:lnTo>
                    <a:lnTo>
                      <a:pt x="6021" y="20441"/>
                    </a:lnTo>
                    <a:lnTo>
                      <a:pt x="602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" name="Shape 53">
                <a:extLst>
                  <a:ext uri="{FF2B5EF4-FFF2-40B4-BE49-F238E27FC236}">
                    <a16:creationId xmlns:a16="http://schemas.microsoft.com/office/drawing/2014/main" id="{5925AAA9-EF54-3749-9619-206368322107}"/>
                  </a:ext>
                </a:extLst>
              </p:cNvPr>
              <p:cNvSpPr/>
              <p:nvPr/>
            </p:nvSpPr>
            <p:spPr>
              <a:xfrm>
                <a:off x="4609489" y="3194053"/>
                <a:ext cx="1020764" cy="311429"/>
              </a:xfrm>
              <a:prstGeom prst="rect">
                <a:avLst/>
              </a:prstGeom>
              <a:solidFill>
                <a:srgbClr val="7074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0" name="Shape 50">
              <a:extLst>
                <a:ext uri="{FF2B5EF4-FFF2-40B4-BE49-F238E27FC236}">
                  <a16:creationId xmlns:a16="http://schemas.microsoft.com/office/drawing/2014/main" id="{1AF73AC5-A3BD-AE46-BD52-D02AC5CD4410}"/>
                </a:ext>
              </a:extLst>
            </p:cNvPr>
            <p:cNvSpPr/>
            <p:nvPr userDrawn="1"/>
          </p:nvSpPr>
          <p:spPr>
            <a:xfrm>
              <a:off x="684630" y="2241524"/>
              <a:ext cx="1906948" cy="3972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7926" y="0"/>
                  </a:moveTo>
                  <a:cubicBezTo>
                    <a:pt x="6035" y="0"/>
                    <a:pt x="4508" y="737"/>
                    <a:pt x="4508" y="1645"/>
                  </a:cubicBezTo>
                  <a:cubicBezTo>
                    <a:pt x="4508" y="2552"/>
                    <a:pt x="6035" y="3288"/>
                    <a:pt x="7926" y="3288"/>
                  </a:cubicBezTo>
                  <a:cubicBezTo>
                    <a:pt x="9817" y="3288"/>
                    <a:pt x="11353" y="2552"/>
                    <a:pt x="11353" y="1645"/>
                  </a:cubicBezTo>
                  <a:cubicBezTo>
                    <a:pt x="11353" y="737"/>
                    <a:pt x="9817" y="0"/>
                    <a:pt x="7926" y="0"/>
                  </a:cubicBezTo>
                  <a:close/>
                  <a:moveTo>
                    <a:pt x="19873" y="3057"/>
                  </a:moveTo>
                  <a:cubicBezTo>
                    <a:pt x="19482" y="3069"/>
                    <a:pt x="19117" y="3168"/>
                    <a:pt x="18896" y="3333"/>
                  </a:cubicBezTo>
                  <a:cubicBezTo>
                    <a:pt x="18353" y="3705"/>
                    <a:pt x="17813" y="4073"/>
                    <a:pt x="17259" y="4441"/>
                  </a:cubicBezTo>
                  <a:cubicBezTo>
                    <a:pt x="16770" y="4766"/>
                    <a:pt x="16246" y="5085"/>
                    <a:pt x="15722" y="5384"/>
                  </a:cubicBezTo>
                  <a:cubicBezTo>
                    <a:pt x="15586" y="5461"/>
                    <a:pt x="15436" y="5538"/>
                    <a:pt x="15226" y="5546"/>
                  </a:cubicBezTo>
                  <a:cubicBezTo>
                    <a:pt x="14852" y="5559"/>
                    <a:pt x="14637" y="5368"/>
                    <a:pt x="14534" y="5177"/>
                  </a:cubicBezTo>
                  <a:cubicBezTo>
                    <a:pt x="14432" y="4990"/>
                    <a:pt x="14354" y="4799"/>
                    <a:pt x="14225" y="4617"/>
                  </a:cubicBezTo>
                  <a:cubicBezTo>
                    <a:pt x="14075" y="4405"/>
                    <a:pt x="13851" y="4206"/>
                    <a:pt x="13498" y="4055"/>
                  </a:cubicBezTo>
                  <a:cubicBezTo>
                    <a:pt x="13296" y="3969"/>
                    <a:pt x="13062" y="3905"/>
                    <a:pt x="12814" y="3862"/>
                  </a:cubicBezTo>
                  <a:cubicBezTo>
                    <a:pt x="12560" y="3819"/>
                    <a:pt x="12289" y="3800"/>
                    <a:pt x="12015" y="3806"/>
                  </a:cubicBezTo>
                  <a:lnTo>
                    <a:pt x="3850" y="3806"/>
                  </a:lnTo>
                  <a:cubicBezTo>
                    <a:pt x="2734" y="3823"/>
                    <a:pt x="1684" y="4067"/>
                    <a:pt x="957" y="4478"/>
                  </a:cubicBezTo>
                  <a:cubicBezTo>
                    <a:pt x="329" y="4833"/>
                    <a:pt x="-33" y="5293"/>
                    <a:pt x="5" y="5790"/>
                  </a:cubicBezTo>
                  <a:lnTo>
                    <a:pt x="5" y="10934"/>
                  </a:lnTo>
                  <a:cubicBezTo>
                    <a:pt x="-14" y="11030"/>
                    <a:pt x="15" y="11124"/>
                    <a:pt x="83" y="11208"/>
                  </a:cubicBezTo>
                  <a:cubicBezTo>
                    <a:pt x="266" y="11435"/>
                    <a:pt x="732" y="11598"/>
                    <a:pt x="1279" y="11591"/>
                  </a:cubicBezTo>
                  <a:cubicBezTo>
                    <a:pt x="1999" y="11582"/>
                    <a:pt x="2549" y="11284"/>
                    <a:pt x="2549" y="10932"/>
                  </a:cubicBezTo>
                  <a:cubicBezTo>
                    <a:pt x="2549" y="10932"/>
                    <a:pt x="2549" y="10931"/>
                    <a:pt x="2549" y="10931"/>
                  </a:cubicBezTo>
                  <a:lnTo>
                    <a:pt x="2567" y="6519"/>
                  </a:lnTo>
                  <a:cubicBezTo>
                    <a:pt x="2540" y="6410"/>
                    <a:pt x="2705" y="6309"/>
                    <a:pt x="2932" y="6296"/>
                  </a:cubicBezTo>
                  <a:cubicBezTo>
                    <a:pt x="3132" y="6285"/>
                    <a:pt x="3296" y="6347"/>
                    <a:pt x="3359" y="6434"/>
                  </a:cubicBezTo>
                  <a:lnTo>
                    <a:pt x="3346" y="20668"/>
                  </a:lnTo>
                  <a:cubicBezTo>
                    <a:pt x="3346" y="21181"/>
                    <a:pt x="4217" y="21600"/>
                    <a:pt x="5287" y="21600"/>
                  </a:cubicBezTo>
                  <a:cubicBezTo>
                    <a:pt x="6356" y="21600"/>
                    <a:pt x="7222" y="21181"/>
                    <a:pt x="7222" y="20668"/>
                  </a:cubicBezTo>
                  <a:lnTo>
                    <a:pt x="7222" y="12562"/>
                  </a:lnTo>
                  <a:cubicBezTo>
                    <a:pt x="7235" y="12472"/>
                    <a:pt x="7316" y="12390"/>
                    <a:pt x="7442" y="12330"/>
                  </a:cubicBezTo>
                  <a:cubicBezTo>
                    <a:pt x="7567" y="12269"/>
                    <a:pt x="7737" y="12231"/>
                    <a:pt x="7926" y="12227"/>
                  </a:cubicBezTo>
                  <a:cubicBezTo>
                    <a:pt x="8115" y="12231"/>
                    <a:pt x="8288" y="12269"/>
                    <a:pt x="8417" y="12330"/>
                  </a:cubicBezTo>
                  <a:cubicBezTo>
                    <a:pt x="8546" y="12390"/>
                    <a:pt x="8630" y="12472"/>
                    <a:pt x="8643" y="12562"/>
                  </a:cubicBezTo>
                  <a:lnTo>
                    <a:pt x="8643" y="20668"/>
                  </a:lnTo>
                  <a:cubicBezTo>
                    <a:pt x="8643" y="21181"/>
                    <a:pt x="9505" y="21600"/>
                    <a:pt x="10575" y="21600"/>
                  </a:cubicBezTo>
                  <a:cubicBezTo>
                    <a:pt x="11644" y="21600"/>
                    <a:pt x="12515" y="21181"/>
                    <a:pt x="12515" y="20668"/>
                  </a:cubicBezTo>
                  <a:lnTo>
                    <a:pt x="12534" y="6494"/>
                  </a:lnTo>
                  <a:cubicBezTo>
                    <a:pt x="12750" y="6643"/>
                    <a:pt x="12992" y="6783"/>
                    <a:pt x="13259" y="6911"/>
                  </a:cubicBezTo>
                  <a:cubicBezTo>
                    <a:pt x="13736" y="7140"/>
                    <a:pt x="14308" y="7338"/>
                    <a:pt x="14994" y="7370"/>
                  </a:cubicBezTo>
                  <a:cubicBezTo>
                    <a:pt x="15442" y="7391"/>
                    <a:pt x="15889" y="7334"/>
                    <a:pt x="16264" y="7216"/>
                  </a:cubicBezTo>
                  <a:cubicBezTo>
                    <a:pt x="16660" y="7091"/>
                    <a:pt x="16954" y="6906"/>
                    <a:pt x="17236" y="6722"/>
                  </a:cubicBezTo>
                  <a:cubicBezTo>
                    <a:pt x="17717" y="6406"/>
                    <a:pt x="18180" y="6084"/>
                    <a:pt x="18656" y="5767"/>
                  </a:cubicBezTo>
                  <a:cubicBezTo>
                    <a:pt x="19421" y="5257"/>
                    <a:pt x="20221" y="4759"/>
                    <a:pt x="21053" y="4275"/>
                  </a:cubicBezTo>
                  <a:cubicBezTo>
                    <a:pt x="21567" y="3979"/>
                    <a:pt x="21520" y="3543"/>
                    <a:pt x="20955" y="3266"/>
                  </a:cubicBezTo>
                  <a:cubicBezTo>
                    <a:pt x="20658" y="3121"/>
                    <a:pt x="20266" y="3044"/>
                    <a:pt x="19873" y="305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4C526CF-6DD6-514E-BF4A-5CE0A3B5A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373" y="34387"/>
            <a:ext cx="5306354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 dirty="0"/>
              <a:t>ORGANIZACION</a:t>
            </a:r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46C0A745-10DD-CF4E-B4AA-0C6833D9B233}"/>
              </a:ext>
            </a:extLst>
          </p:cNvPr>
          <p:cNvGrpSpPr/>
          <p:nvPr/>
        </p:nvGrpSpPr>
        <p:grpSpPr>
          <a:xfrm>
            <a:off x="6111739" y="1776468"/>
            <a:ext cx="650501" cy="650501"/>
            <a:chOff x="0" y="0"/>
            <a:chExt cx="888286" cy="888286"/>
          </a:xfrm>
        </p:grpSpPr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1AB112F2-FF44-464E-BE0F-BD77CF942755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AC81627E-4823-1741-A0C2-A3BB1EF2E94D}"/>
                </a:ext>
              </a:extLst>
            </p:cNvPr>
            <p:cNvSpPr/>
            <p:nvPr/>
          </p:nvSpPr>
          <p:spPr>
            <a:xfrm>
              <a:off x="246817" y="188868"/>
              <a:ext cx="386651" cy="51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7F2469-0890-4044-9513-88E7BCB038C2}"/>
              </a:ext>
            </a:extLst>
          </p:cNvPr>
          <p:cNvGrpSpPr/>
          <p:nvPr/>
        </p:nvGrpSpPr>
        <p:grpSpPr>
          <a:xfrm>
            <a:off x="6275925" y="3009631"/>
            <a:ext cx="650501" cy="650501"/>
            <a:chOff x="0" y="0"/>
            <a:chExt cx="888286" cy="888286"/>
          </a:xfrm>
        </p:grpSpPr>
        <p:sp>
          <p:nvSpPr>
            <p:cNvPr id="34" name="Shape 27">
              <a:extLst>
                <a:ext uri="{FF2B5EF4-FFF2-40B4-BE49-F238E27FC236}">
                  <a16:creationId xmlns:a16="http://schemas.microsoft.com/office/drawing/2014/main" id="{F74D1308-3DB4-064E-8A83-A04D61F54606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5" name="Shape 28">
              <a:extLst>
                <a:ext uri="{FF2B5EF4-FFF2-40B4-BE49-F238E27FC236}">
                  <a16:creationId xmlns:a16="http://schemas.microsoft.com/office/drawing/2014/main" id="{A01D082B-3021-4F4A-815F-36DA750A0C81}"/>
                </a:ext>
              </a:extLst>
            </p:cNvPr>
            <p:cNvSpPr/>
            <p:nvPr/>
          </p:nvSpPr>
          <p:spPr>
            <a:xfrm>
              <a:off x="246817" y="250495"/>
              <a:ext cx="387297" cy="38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" name="Group 36">
            <a:extLst>
              <a:ext uri="{FF2B5EF4-FFF2-40B4-BE49-F238E27FC236}">
                <a16:creationId xmlns:a16="http://schemas.microsoft.com/office/drawing/2014/main" id="{A5E0AFEC-3D70-AA4A-9687-4B6070267BF5}"/>
              </a:ext>
            </a:extLst>
          </p:cNvPr>
          <p:cNvGrpSpPr/>
          <p:nvPr/>
        </p:nvGrpSpPr>
        <p:grpSpPr>
          <a:xfrm>
            <a:off x="6429470" y="4239187"/>
            <a:ext cx="650501" cy="650502"/>
            <a:chOff x="0" y="0"/>
            <a:chExt cx="888286" cy="888286"/>
          </a:xfrm>
        </p:grpSpPr>
        <p:sp>
          <p:nvSpPr>
            <p:cNvPr id="28" name="Shape 34">
              <a:extLst>
                <a:ext uri="{FF2B5EF4-FFF2-40B4-BE49-F238E27FC236}">
                  <a16:creationId xmlns:a16="http://schemas.microsoft.com/office/drawing/2014/main" id="{B65B01F3-8F85-C047-B0B6-B6953469701B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9" name="Shape 35">
              <a:extLst>
                <a:ext uri="{FF2B5EF4-FFF2-40B4-BE49-F238E27FC236}">
                  <a16:creationId xmlns:a16="http://schemas.microsoft.com/office/drawing/2014/main" id="{049B3C1B-B993-0C4D-ACA6-A63E727B3FC6}"/>
                </a:ext>
              </a:extLst>
            </p:cNvPr>
            <p:cNvSpPr/>
            <p:nvPr/>
          </p:nvSpPr>
          <p:spPr>
            <a:xfrm>
              <a:off x="287725" y="251629"/>
              <a:ext cx="312836" cy="38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B854055E-6CBF-BF45-BFC0-FC63BD64BBAD}"/>
              </a:ext>
            </a:extLst>
          </p:cNvPr>
          <p:cNvGrpSpPr/>
          <p:nvPr/>
        </p:nvGrpSpPr>
        <p:grpSpPr>
          <a:xfrm>
            <a:off x="6588761" y="5475956"/>
            <a:ext cx="650501" cy="650502"/>
            <a:chOff x="0" y="0"/>
            <a:chExt cx="888286" cy="888286"/>
          </a:xfrm>
        </p:grpSpPr>
        <p:sp>
          <p:nvSpPr>
            <p:cNvPr id="22" name="Shape 41">
              <a:extLst>
                <a:ext uri="{FF2B5EF4-FFF2-40B4-BE49-F238E27FC236}">
                  <a16:creationId xmlns:a16="http://schemas.microsoft.com/office/drawing/2014/main" id="{A899AA95-ADF1-F24F-A904-E396D747AFE1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hape 42">
              <a:extLst>
                <a:ext uri="{FF2B5EF4-FFF2-40B4-BE49-F238E27FC236}">
                  <a16:creationId xmlns:a16="http://schemas.microsoft.com/office/drawing/2014/main" id="{DB085037-6C83-734E-834A-6F6485F4A8FE}"/>
                </a:ext>
              </a:extLst>
            </p:cNvPr>
            <p:cNvSpPr/>
            <p:nvPr/>
          </p:nvSpPr>
          <p:spPr>
            <a:xfrm>
              <a:off x="254172" y="256776"/>
              <a:ext cx="379941" cy="37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0581" extrusionOk="0">
                  <a:moveTo>
                    <a:pt x="7580" y="0"/>
                  </a:moveTo>
                  <a:cubicBezTo>
                    <a:pt x="5860" y="430"/>
                    <a:pt x="4226" y="1341"/>
                    <a:pt x="2884" y="2763"/>
                  </a:cubicBezTo>
                  <a:cubicBezTo>
                    <a:pt x="-961" y="6839"/>
                    <a:pt x="-961" y="13448"/>
                    <a:pt x="2884" y="17524"/>
                  </a:cubicBezTo>
                  <a:cubicBezTo>
                    <a:pt x="6729" y="21600"/>
                    <a:pt x="12962" y="21600"/>
                    <a:pt x="16807" y="17524"/>
                  </a:cubicBezTo>
                  <a:cubicBezTo>
                    <a:pt x="20639" y="13462"/>
                    <a:pt x="20636" y="6892"/>
                    <a:pt x="16831" y="2813"/>
                  </a:cubicBezTo>
                  <a:lnTo>
                    <a:pt x="19296" y="174"/>
                  </a:lnTo>
                  <a:lnTo>
                    <a:pt x="13638" y="224"/>
                  </a:lnTo>
                  <a:lnTo>
                    <a:pt x="13591" y="6248"/>
                  </a:lnTo>
                  <a:lnTo>
                    <a:pt x="15939" y="3759"/>
                  </a:lnTo>
                  <a:cubicBezTo>
                    <a:pt x="19244" y="7308"/>
                    <a:pt x="19223" y="13022"/>
                    <a:pt x="15892" y="16553"/>
                  </a:cubicBezTo>
                  <a:cubicBezTo>
                    <a:pt x="12546" y="20099"/>
                    <a:pt x="7145" y="20099"/>
                    <a:pt x="3800" y="16553"/>
                  </a:cubicBezTo>
                  <a:cubicBezTo>
                    <a:pt x="455" y="13007"/>
                    <a:pt x="455" y="7255"/>
                    <a:pt x="3800" y="3709"/>
                  </a:cubicBezTo>
                  <a:cubicBezTo>
                    <a:pt x="4891" y="2553"/>
                    <a:pt x="6192" y="1822"/>
                    <a:pt x="7580" y="1419"/>
                  </a:cubicBezTo>
                  <a:lnTo>
                    <a:pt x="7580" y="0"/>
                  </a:lnTo>
                  <a:close/>
                  <a:moveTo>
                    <a:pt x="7556" y="4655"/>
                  </a:moveTo>
                  <a:cubicBezTo>
                    <a:pt x="7390" y="4608"/>
                    <a:pt x="7201" y="4631"/>
                    <a:pt x="7040" y="4729"/>
                  </a:cubicBezTo>
                  <a:cubicBezTo>
                    <a:pt x="6719" y="4926"/>
                    <a:pt x="6620" y="5360"/>
                    <a:pt x="6805" y="5700"/>
                  </a:cubicBezTo>
                  <a:lnTo>
                    <a:pt x="8871" y="9484"/>
                  </a:lnTo>
                  <a:cubicBezTo>
                    <a:pt x="8617" y="9973"/>
                    <a:pt x="8597" y="10563"/>
                    <a:pt x="8989" y="10977"/>
                  </a:cubicBezTo>
                  <a:cubicBezTo>
                    <a:pt x="9462" y="11480"/>
                    <a:pt x="10229" y="11480"/>
                    <a:pt x="10703" y="10977"/>
                  </a:cubicBezTo>
                  <a:cubicBezTo>
                    <a:pt x="10735" y="10943"/>
                    <a:pt x="10721" y="10890"/>
                    <a:pt x="10750" y="10853"/>
                  </a:cubicBezTo>
                  <a:lnTo>
                    <a:pt x="15610" y="10853"/>
                  </a:lnTo>
                  <a:cubicBezTo>
                    <a:pt x="15981" y="10853"/>
                    <a:pt x="16291" y="10524"/>
                    <a:pt x="16291" y="10131"/>
                  </a:cubicBezTo>
                  <a:cubicBezTo>
                    <a:pt x="16291" y="9738"/>
                    <a:pt x="15981" y="9409"/>
                    <a:pt x="15610" y="9409"/>
                  </a:cubicBezTo>
                  <a:lnTo>
                    <a:pt x="10797" y="9409"/>
                  </a:lnTo>
                  <a:cubicBezTo>
                    <a:pt x="10750" y="9332"/>
                    <a:pt x="10767" y="9228"/>
                    <a:pt x="10703" y="9160"/>
                  </a:cubicBezTo>
                  <a:cubicBezTo>
                    <a:pt x="10537" y="8985"/>
                    <a:pt x="10304" y="8964"/>
                    <a:pt x="10092" y="8911"/>
                  </a:cubicBezTo>
                  <a:lnTo>
                    <a:pt x="7956" y="4978"/>
                  </a:lnTo>
                  <a:cubicBezTo>
                    <a:pt x="7863" y="4808"/>
                    <a:pt x="7722" y="4702"/>
                    <a:pt x="7556" y="46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" name="Shape 49">
            <a:extLst>
              <a:ext uri="{FF2B5EF4-FFF2-40B4-BE49-F238E27FC236}">
                <a16:creationId xmlns:a16="http://schemas.microsoft.com/office/drawing/2014/main" id="{C2C77EF6-04E3-D447-8DA3-5FF174CCC1DC}"/>
              </a:ext>
            </a:extLst>
          </p:cNvPr>
          <p:cNvSpPr/>
          <p:nvPr userDrawn="1"/>
        </p:nvSpPr>
        <p:spPr>
          <a:xfrm rot="18300000">
            <a:off x="1819821" y="3205684"/>
            <a:ext cx="880782" cy="5398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1D1C8AE-211E-7245-B43F-1126E3ACBF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20477" y="1541352"/>
            <a:ext cx="4576268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8587BD82-F9E7-9A4C-9021-DF82CD97D3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843" y="2065503"/>
            <a:ext cx="4477902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/>
              <a:t>Hola 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49" name="Marcador de texto 45">
            <a:extLst>
              <a:ext uri="{FF2B5EF4-FFF2-40B4-BE49-F238E27FC236}">
                <a16:creationId xmlns:a16="http://schemas.microsoft.com/office/drawing/2014/main" id="{1EA6F8FE-1BA1-C144-8F7F-FE7D048E5F9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384662" y="2786587"/>
            <a:ext cx="4412083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0" name="Marcador de texto 47">
            <a:extLst>
              <a:ext uri="{FF2B5EF4-FFF2-40B4-BE49-F238E27FC236}">
                <a16:creationId xmlns:a16="http://schemas.microsoft.com/office/drawing/2014/main" id="{48F6DAE2-5077-F145-B466-6392262E048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483028" y="3310738"/>
            <a:ext cx="4313719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51" name="Marcador de texto 45">
            <a:extLst>
              <a:ext uri="{FF2B5EF4-FFF2-40B4-BE49-F238E27FC236}">
                <a16:creationId xmlns:a16="http://schemas.microsoft.com/office/drawing/2014/main" id="{9B4A81E2-0698-104D-A39C-80B9C5FC9B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38207" y="4031822"/>
            <a:ext cx="4258539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2" name="Marcador de texto 47">
            <a:extLst>
              <a:ext uri="{FF2B5EF4-FFF2-40B4-BE49-F238E27FC236}">
                <a16:creationId xmlns:a16="http://schemas.microsoft.com/office/drawing/2014/main" id="{936546EE-7386-2842-86C3-7C6B7D9B7AE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36573" y="4555973"/>
            <a:ext cx="4160175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53" name="Marcador de texto 45">
            <a:extLst>
              <a:ext uri="{FF2B5EF4-FFF2-40B4-BE49-F238E27FC236}">
                <a16:creationId xmlns:a16="http://schemas.microsoft.com/office/drawing/2014/main" id="{66457563-D9BB-3948-9A68-E819EFD5EB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97499" y="5277057"/>
            <a:ext cx="4099250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4" name="Marcador de texto 47">
            <a:extLst>
              <a:ext uri="{FF2B5EF4-FFF2-40B4-BE49-F238E27FC236}">
                <a16:creationId xmlns:a16="http://schemas.microsoft.com/office/drawing/2014/main" id="{7349B732-5BF6-044F-8F81-5C800950CB3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795865" y="5801208"/>
            <a:ext cx="4000884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13" name="Shape 50">
            <a:extLst>
              <a:ext uri="{FF2B5EF4-FFF2-40B4-BE49-F238E27FC236}">
                <a16:creationId xmlns:a16="http://schemas.microsoft.com/office/drawing/2014/main" id="{DCDE6BFF-ACC4-8F44-ABFC-EDE58D501F82}"/>
              </a:ext>
            </a:extLst>
          </p:cNvPr>
          <p:cNvSpPr/>
          <p:nvPr userDrawn="1"/>
        </p:nvSpPr>
        <p:spPr>
          <a:xfrm>
            <a:off x="690623" y="2241524"/>
            <a:ext cx="1906948" cy="3972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1" h="21600" extrusionOk="0">
                <a:moveTo>
                  <a:pt x="7926" y="0"/>
                </a:moveTo>
                <a:cubicBezTo>
                  <a:pt x="6035" y="0"/>
                  <a:pt x="4508" y="737"/>
                  <a:pt x="4508" y="1645"/>
                </a:cubicBezTo>
                <a:cubicBezTo>
                  <a:pt x="4508" y="2552"/>
                  <a:pt x="6035" y="3288"/>
                  <a:pt x="7926" y="3288"/>
                </a:cubicBezTo>
                <a:cubicBezTo>
                  <a:pt x="9817" y="3288"/>
                  <a:pt x="11353" y="2552"/>
                  <a:pt x="11353" y="1645"/>
                </a:cubicBezTo>
                <a:cubicBezTo>
                  <a:pt x="11353" y="737"/>
                  <a:pt x="9817" y="0"/>
                  <a:pt x="7926" y="0"/>
                </a:cubicBezTo>
                <a:close/>
                <a:moveTo>
                  <a:pt x="19873" y="3057"/>
                </a:moveTo>
                <a:cubicBezTo>
                  <a:pt x="19482" y="3069"/>
                  <a:pt x="19117" y="3168"/>
                  <a:pt x="18896" y="3333"/>
                </a:cubicBezTo>
                <a:cubicBezTo>
                  <a:pt x="18353" y="3705"/>
                  <a:pt x="17813" y="4073"/>
                  <a:pt x="17259" y="4441"/>
                </a:cubicBezTo>
                <a:cubicBezTo>
                  <a:pt x="16770" y="4766"/>
                  <a:pt x="16246" y="5085"/>
                  <a:pt x="15722" y="5384"/>
                </a:cubicBezTo>
                <a:cubicBezTo>
                  <a:pt x="15586" y="5461"/>
                  <a:pt x="15436" y="5538"/>
                  <a:pt x="15226" y="5546"/>
                </a:cubicBezTo>
                <a:cubicBezTo>
                  <a:pt x="14852" y="5559"/>
                  <a:pt x="14637" y="5368"/>
                  <a:pt x="14534" y="5177"/>
                </a:cubicBezTo>
                <a:cubicBezTo>
                  <a:pt x="14432" y="4990"/>
                  <a:pt x="14354" y="4799"/>
                  <a:pt x="14225" y="4617"/>
                </a:cubicBezTo>
                <a:cubicBezTo>
                  <a:pt x="14075" y="4405"/>
                  <a:pt x="13851" y="4206"/>
                  <a:pt x="13498" y="4055"/>
                </a:cubicBezTo>
                <a:cubicBezTo>
                  <a:pt x="13296" y="3969"/>
                  <a:pt x="13062" y="3905"/>
                  <a:pt x="12814" y="3862"/>
                </a:cubicBezTo>
                <a:cubicBezTo>
                  <a:pt x="12560" y="3819"/>
                  <a:pt x="12289" y="3800"/>
                  <a:pt x="12015" y="3806"/>
                </a:cubicBezTo>
                <a:lnTo>
                  <a:pt x="3850" y="3806"/>
                </a:lnTo>
                <a:cubicBezTo>
                  <a:pt x="2734" y="3823"/>
                  <a:pt x="1684" y="4067"/>
                  <a:pt x="957" y="4478"/>
                </a:cubicBezTo>
                <a:cubicBezTo>
                  <a:pt x="329" y="4833"/>
                  <a:pt x="-33" y="5293"/>
                  <a:pt x="5" y="5790"/>
                </a:cubicBezTo>
                <a:lnTo>
                  <a:pt x="5" y="10934"/>
                </a:lnTo>
                <a:cubicBezTo>
                  <a:pt x="-14" y="11030"/>
                  <a:pt x="15" y="11124"/>
                  <a:pt x="83" y="11208"/>
                </a:cubicBezTo>
                <a:cubicBezTo>
                  <a:pt x="266" y="11435"/>
                  <a:pt x="732" y="11598"/>
                  <a:pt x="1279" y="11591"/>
                </a:cubicBezTo>
                <a:cubicBezTo>
                  <a:pt x="1999" y="11582"/>
                  <a:pt x="2549" y="11284"/>
                  <a:pt x="2549" y="10932"/>
                </a:cubicBezTo>
                <a:cubicBezTo>
                  <a:pt x="2549" y="10932"/>
                  <a:pt x="2549" y="10931"/>
                  <a:pt x="2549" y="10931"/>
                </a:cubicBezTo>
                <a:lnTo>
                  <a:pt x="2567" y="6519"/>
                </a:lnTo>
                <a:cubicBezTo>
                  <a:pt x="2540" y="6410"/>
                  <a:pt x="2705" y="6309"/>
                  <a:pt x="2932" y="6296"/>
                </a:cubicBezTo>
                <a:cubicBezTo>
                  <a:pt x="3132" y="6285"/>
                  <a:pt x="3296" y="6347"/>
                  <a:pt x="3359" y="6434"/>
                </a:cubicBezTo>
                <a:lnTo>
                  <a:pt x="3346" y="20668"/>
                </a:lnTo>
                <a:cubicBezTo>
                  <a:pt x="3346" y="21181"/>
                  <a:pt x="4217" y="21600"/>
                  <a:pt x="5287" y="21600"/>
                </a:cubicBezTo>
                <a:cubicBezTo>
                  <a:pt x="6356" y="21600"/>
                  <a:pt x="7222" y="21181"/>
                  <a:pt x="7222" y="20668"/>
                </a:cubicBezTo>
                <a:lnTo>
                  <a:pt x="7222" y="12562"/>
                </a:lnTo>
                <a:cubicBezTo>
                  <a:pt x="7235" y="12472"/>
                  <a:pt x="7316" y="12390"/>
                  <a:pt x="7442" y="12330"/>
                </a:cubicBezTo>
                <a:cubicBezTo>
                  <a:pt x="7567" y="12269"/>
                  <a:pt x="7737" y="12231"/>
                  <a:pt x="7926" y="12227"/>
                </a:cubicBezTo>
                <a:cubicBezTo>
                  <a:pt x="8115" y="12231"/>
                  <a:pt x="8288" y="12269"/>
                  <a:pt x="8417" y="12330"/>
                </a:cubicBezTo>
                <a:cubicBezTo>
                  <a:pt x="8546" y="12390"/>
                  <a:pt x="8630" y="12472"/>
                  <a:pt x="8643" y="12562"/>
                </a:cubicBezTo>
                <a:lnTo>
                  <a:pt x="8643" y="20668"/>
                </a:lnTo>
                <a:cubicBezTo>
                  <a:pt x="8643" y="21181"/>
                  <a:pt x="9505" y="21600"/>
                  <a:pt x="10575" y="21600"/>
                </a:cubicBezTo>
                <a:cubicBezTo>
                  <a:pt x="11644" y="21600"/>
                  <a:pt x="12515" y="21181"/>
                  <a:pt x="12515" y="20668"/>
                </a:cubicBezTo>
                <a:lnTo>
                  <a:pt x="12534" y="6494"/>
                </a:lnTo>
                <a:cubicBezTo>
                  <a:pt x="12750" y="6643"/>
                  <a:pt x="12992" y="6783"/>
                  <a:pt x="13259" y="6911"/>
                </a:cubicBezTo>
                <a:cubicBezTo>
                  <a:pt x="13736" y="7140"/>
                  <a:pt x="14308" y="7338"/>
                  <a:pt x="14994" y="7370"/>
                </a:cubicBezTo>
                <a:cubicBezTo>
                  <a:pt x="15442" y="7391"/>
                  <a:pt x="15889" y="7334"/>
                  <a:pt x="16264" y="7216"/>
                </a:cubicBezTo>
                <a:cubicBezTo>
                  <a:pt x="16660" y="7091"/>
                  <a:pt x="16954" y="6906"/>
                  <a:pt x="17236" y="6722"/>
                </a:cubicBezTo>
                <a:cubicBezTo>
                  <a:pt x="17717" y="6406"/>
                  <a:pt x="18180" y="6084"/>
                  <a:pt x="18656" y="5767"/>
                </a:cubicBezTo>
                <a:cubicBezTo>
                  <a:pt x="19421" y="5257"/>
                  <a:pt x="20221" y="4759"/>
                  <a:pt x="21053" y="4275"/>
                </a:cubicBezTo>
                <a:cubicBezTo>
                  <a:pt x="21567" y="3979"/>
                  <a:pt x="21520" y="3543"/>
                  <a:pt x="20955" y="3266"/>
                </a:cubicBezTo>
                <a:cubicBezTo>
                  <a:pt x="20658" y="3121"/>
                  <a:pt x="20266" y="3044"/>
                  <a:pt x="19873" y="305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EE94938-2F3B-AE4E-8C9F-11BD9D2BBEE3}"/>
              </a:ext>
            </a:extLst>
          </p:cNvPr>
          <p:cNvCxnSpPr>
            <a:cxnSpLocks/>
          </p:cNvCxnSpPr>
          <p:nvPr userDrawn="1"/>
        </p:nvCxnSpPr>
        <p:spPr>
          <a:xfrm>
            <a:off x="5791200" y="1097280"/>
            <a:ext cx="4343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66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8 1.00185 L -3.95833E-6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-500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44 -0.25532 L 0.00235 -3.7037E-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-0.00811 L 0.04088 -0.0990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2" grpId="1" animBg="1"/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45437C1-0234-5246-A1EB-6E3F53650F0F}"/>
              </a:ext>
            </a:extLst>
          </p:cNvPr>
          <p:cNvSpPr/>
          <p:nvPr userDrawn="1"/>
        </p:nvSpPr>
        <p:spPr>
          <a:xfrm>
            <a:off x="0" y="5502720"/>
            <a:ext cx="12192000" cy="1355279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68731B-81F6-4145-86A9-03C59C60FC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272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TEMARIO</a:t>
            </a:r>
          </a:p>
        </p:txBody>
      </p:sp>
      <p:sp>
        <p:nvSpPr>
          <p:cNvPr id="56" name="Shape 20">
            <a:extLst>
              <a:ext uri="{FF2B5EF4-FFF2-40B4-BE49-F238E27FC236}">
                <a16:creationId xmlns:a16="http://schemas.microsoft.com/office/drawing/2014/main" id="{E1385ADD-0B36-C640-9F06-AFBCB2C1661C}"/>
              </a:ext>
            </a:extLst>
          </p:cNvPr>
          <p:cNvSpPr/>
          <p:nvPr/>
        </p:nvSpPr>
        <p:spPr>
          <a:xfrm>
            <a:off x="584200" y="987214"/>
            <a:ext cx="2653870" cy="3272475"/>
          </a:xfrm>
          <a:prstGeom prst="roundRect">
            <a:avLst>
              <a:gd name="adj" fmla="val 3939"/>
            </a:avLst>
          </a:prstGeom>
          <a:solidFill>
            <a:srgbClr val="31333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/>
          </a:p>
        </p:txBody>
      </p:sp>
      <p:sp>
        <p:nvSpPr>
          <p:cNvPr id="57" name="Shape 21">
            <a:extLst>
              <a:ext uri="{FF2B5EF4-FFF2-40B4-BE49-F238E27FC236}">
                <a16:creationId xmlns:a16="http://schemas.microsoft.com/office/drawing/2014/main" id="{E493D291-5BFB-EA43-A495-A475753B9C20}"/>
              </a:ext>
            </a:extLst>
          </p:cNvPr>
          <p:cNvSpPr/>
          <p:nvPr/>
        </p:nvSpPr>
        <p:spPr>
          <a:xfrm>
            <a:off x="671150" y="1076402"/>
            <a:ext cx="2479970" cy="3094100"/>
          </a:xfrm>
          <a:prstGeom prst="roundRect">
            <a:avLst>
              <a:gd name="adj" fmla="val 2704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/>
          </a:p>
        </p:txBody>
      </p:sp>
      <p:sp>
        <p:nvSpPr>
          <p:cNvPr id="55" name="Shape 23">
            <a:extLst>
              <a:ext uri="{FF2B5EF4-FFF2-40B4-BE49-F238E27FC236}">
                <a16:creationId xmlns:a16="http://schemas.microsoft.com/office/drawing/2014/main" id="{DA026423-EF48-9444-8AA4-7F6415973D59}"/>
              </a:ext>
            </a:extLst>
          </p:cNvPr>
          <p:cNvSpPr/>
          <p:nvPr/>
        </p:nvSpPr>
        <p:spPr>
          <a:xfrm>
            <a:off x="1249074" y="591834"/>
            <a:ext cx="1324122" cy="637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94" extrusionOk="0">
                <a:moveTo>
                  <a:pt x="10797" y="0"/>
                </a:moveTo>
                <a:cubicBezTo>
                  <a:pt x="9553" y="0"/>
                  <a:pt x="8310" y="986"/>
                  <a:pt x="7361" y="2959"/>
                </a:cubicBezTo>
                <a:cubicBezTo>
                  <a:pt x="6701" y="4330"/>
                  <a:pt x="6286" y="6007"/>
                  <a:pt x="6085" y="7764"/>
                </a:cubicBezTo>
                <a:lnTo>
                  <a:pt x="2565" y="7764"/>
                </a:lnTo>
                <a:lnTo>
                  <a:pt x="2556" y="7764"/>
                </a:lnTo>
                <a:cubicBezTo>
                  <a:pt x="1821" y="7764"/>
                  <a:pt x="1446" y="7768"/>
                  <a:pt x="1053" y="8026"/>
                </a:cubicBezTo>
                <a:cubicBezTo>
                  <a:pt x="620" y="8354"/>
                  <a:pt x="280" y="9071"/>
                  <a:pt x="122" y="9970"/>
                </a:cubicBezTo>
                <a:cubicBezTo>
                  <a:pt x="-3" y="10791"/>
                  <a:pt x="0" y="11554"/>
                  <a:pt x="0" y="13077"/>
                </a:cubicBezTo>
                <a:lnTo>
                  <a:pt x="0" y="16263"/>
                </a:lnTo>
                <a:cubicBezTo>
                  <a:pt x="0" y="17809"/>
                  <a:pt x="-3" y="18584"/>
                  <a:pt x="122" y="19405"/>
                </a:cubicBezTo>
                <a:cubicBezTo>
                  <a:pt x="280" y="20304"/>
                  <a:pt x="620" y="21013"/>
                  <a:pt x="1053" y="21340"/>
                </a:cubicBezTo>
                <a:cubicBezTo>
                  <a:pt x="1448" y="21600"/>
                  <a:pt x="1824" y="21594"/>
                  <a:pt x="2556" y="21594"/>
                </a:cubicBezTo>
                <a:lnTo>
                  <a:pt x="19029" y="21594"/>
                </a:lnTo>
                <a:cubicBezTo>
                  <a:pt x="19773" y="21594"/>
                  <a:pt x="20146" y="21600"/>
                  <a:pt x="20541" y="21340"/>
                </a:cubicBezTo>
                <a:cubicBezTo>
                  <a:pt x="20974" y="21013"/>
                  <a:pt x="21314" y="20304"/>
                  <a:pt x="21472" y="19405"/>
                </a:cubicBezTo>
                <a:cubicBezTo>
                  <a:pt x="21597" y="18584"/>
                  <a:pt x="21594" y="17803"/>
                  <a:pt x="21594" y="16281"/>
                </a:cubicBezTo>
                <a:lnTo>
                  <a:pt x="21594" y="13103"/>
                </a:lnTo>
                <a:cubicBezTo>
                  <a:pt x="21594" y="11557"/>
                  <a:pt x="21597" y="10791"/>
                  <a:pt x="21472" y="9970"/>
                </a:cubicBezTo>
                <a:cubicBezTo>
                  <a:pt x="21314" y="9071"/>
                  <a:pt x="20974" y="8354"/>
                  <a:pt x="20541" y="8026"/>
                </a:cubicBezTo>
                <a:cubicBezTo>
                  <a:pt x="20146" y="7766"/>
                  <a:pt x="19770" y="7764"/>
                  <a:pt x="19038" y="7764"/>
                </a:cubicBezTo>
                <a:lnTo>
                  <a:pt x="15509" y="7764"/>
                </a:lnTo>
                <a:cubicBezTo>
                  <a:pt x="15308" y="6007"/>
                  <a:pt x="14893" y="4330"/>
                  <a:pt x="14233" y="2959"/>
                </a:cubicBezTo>
                <a:cubicBezTo>
                  <a:pt x="13284" y="986"/>
                  <a:pt x="12041" y="0"/>
                  <a:pt x="10797" y="0"/>
                </a:cubicBezTo>
                <a:close/>
                <a:moveTo>
                  <a:pt x="10797" y="2888"/>
                </a:moveTo>
                <a:cubicBezTo>
                  <a:pt x="11436" y="2888"/>
                  <a:pt x="12074" y="3390"/>
                  <a:pt x="12561" y="4403"/>
                </a:cubicBezTo>
                <a:cubicBezTo>
                  <a:pt x="13536" y="6428"/>
                  <a:pt x="13536" y="9712"/>
                  <a:pt x="12561" y="11738"/>
                </a:cubicBezTo>
                <a:cubicBezTo>
                  <a:pt x="11587" y="13763"/>
                  <a:pt x="10007" y="13763"/>
                  <a:pt x="9033" y="11738"/>
                </a:cubicBezTo>
                <a:cubicBezTo>
                  <a:pt x="8058" y="9712"/>
                  <a:pt x="8058" y="6428"/>
                  <a:pt x="9033" y="4403"/>
                </a:cubicBezTo>
                <a:cubicBezTo>
                  <a:pt x="9520" y="3390"/>
                  <a:pt x="10158" y="2888"/>
                  <a:pt x="10797" y="2888"/>
                </a:cubicBezTo>
                <a:close/>
              </a:path>
            </a:pathLst>
          </a:custGeom>
          <a:solidFill>
            <a:srgbClr val="31333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 dirty="0"/>
          </a:p>
        </p:txBody>
      </p:sp>
      <p:sp>
        <p:nvSpPr>
          <p:cNvPr id="52" name="Shape 25">
            <a:extLst>
              <a:ext uri="{FF2B5EF4-FFF2-40B4-BE49-F238E27FC236}">
                <a16:creationId xmlns:a16="http://schemas.microsoft.com/office/drawing/2014/main" id="{FB40C933-B9E5-554D-ACE6-14B56C389CDE}"/>
              </a:ext>
            </a:extLst>
          </p:cNvPr>
          <p:cNvSpPr/>
          <p:nvPr/>
        </p:nvSpPr>
        <p:spPr>
          <a:xfrm>
            <a:off x="848343" y="2110259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3" name="Shape 26">
            <a:extLst>
              <a:ext uri="{FF2B5EF4-FFF2-40B4-BE49-F238E27FC236}">
                <a16:creationId xmlns:a16="http://schemas.microsoft.com/office/drawing/2014/main" id="{B05D5084-00BB-F941-8EDC-5DEADAB45AD8}"/>
              </a:ext>
            </a:extLst>
          </p:cNvPr>
          <p:cNvSpPr/>
          <p:nvPr/>
        </p:nvSpPr>
        <p:spPr>
          <a:xfrm>
            <a:off x="2706607" y="2110259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0" name="Shape 28">
            <a:extLst>
              <a:ext uri="{FF2B5EF4-FFF2-40B4-BE49-F238E27FC236}">
                <a16:creationId xmlns:a16="http://schemas.microsoft.com/office/drawing/2014/main" id="{C2A513D6-9A18-6644-A0F7-D2A85E26781C}"/>
              </a:ext>
            </a:extLst>
          </p:cNvPr>
          <p:cNvSpPr/>
          <p:nvPr/>
        </p:nvSpPr>
        <p:spPr>
          <a:xfrm>
            <a:off x="848343" y="2595921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1" name="Shape 29">
            <a:extLst>
              <a:ext uri="{FF2B5EF4-FFF2-40B4-BE49-F238E27FC236}">
                <a16:creationId xmlns:a16="http://schemas.microsoft.com/office/drawing/2014/main" id="{479FA968-4DDE-A649-8607-2E04644116E2}"/>
              </a:ext>
            </a:extLst>
          </p:cNvPr>
          <p:cNvSpPr/>
          <p:nvPr/>
        </p:nvSpPr>
        <p:spPr>
          <a:xfrm>
            <a:off x="2706607" y="2595921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8" name="Shape 31">
            <a:extLst>
              <a:ext uri="{FF2B5EF4-FFF2-40B4-BE49-F238E27FC236}">
                <a16:creationId xmlns:a16="http://schemas.microsoft.com/office/drawing/2014/main" id="{1268BE0A-A97C-284C-BA33-C46AED901F15}"/>
              </a:ext>
            </a:extLst>
          </p:cNvPr>
          <p:cNvSpPr/>
          <p:nvPr/>
        </p:nvSpPr>
        <p:spPr>
          <a:xfrm>
            <a:off x="848343" y="3081583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9" name="Shape 32">
            <a:extLst>
              <a:ext uri="{FF2B5EF4-FFF2-40B4-BE49-F238E27FC236}">
                <a16:creationId xmlns:a16="http://schemas.microsoft.com/office/drawing/2014/main" id="{EBE0D6B3-CCFE-BE48-A9CE-D6808B28DFE8}"/>
              </a:ext>
            </a:extLst>
          </p:cNvPr>
          <p:cNvSpPr/>
          <p:nvPr/>
        </p:nvSpPr>
        <p:spPr>
          <a:xfrm>
            <a:off x="2706607" y="3081583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6" name="Shape 34">
            <a:extLst>
              <a:ext uri="{FF2B5EF4-FFF2-40B4-BE49-F238E27FC236}">
                <a16:creationId xmlns:a16="http://schemas.microsoft.com/office/drawing/2014/main" id="{A0DAD1A5-7A3B-5C42-ACF7-6A48669FF8F6}"/>
              </a:ext>
            </a:extLst>
          </p:cNvPr>
          <p:cNvSpPr/>
          <p:nvPr/>
        </p:nvSpPr>
        <p:spPr>
          <a:xfrm>
            <a:off x="848343" y="3567245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7" name="Shape 35">
            <a:extLst>
              <a:ext uri="{FF2B5EF4-FFF2-40B4-BE49-F238E27FC236}">
                <a16:creationId xmlns:a16="http://schemas.microsoft.com/office/drawing/2014/main" id="{95EB3442-F57D-E146-855D-2FF3DDEAC628}"/>
              </a:ext>
            </a:extLst>
          </p:cNvPr>
          <p:cNvSpPr/>
          <p:nvPr/>
        </p:nvSpPr>
        <p:spPr>
          <a:xfrm>
            <a:off x="2706607" y="3567245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4" name="Shape 37">
            <a:extLst>
              <a:ext uri="{FF2B5EF4-FFF2-40B4-BE49-F238E27FC236}">
                <a16:creationId xmlns:a16="http://schemas.microsoft.com/office/drawing/2014/main" id="{2FC5F6AF-2A54-7E45-8BF6-EC124CF2BF37}"/>
              </a:ext>
            </a:extLst>
          </p:cNvPr>
          <p:cNvSpPr/>
          <p:nvPr/>
        </p:nvSpPr>
        <p:spPr>
          <a:xfrm>
            <a:off x="849311" y="1624597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5" name="Shape 38">
            <a:extLst>
              <a:ext uri="{FF2B5EF4-FFF2-40B4-BE49-F238E27FC236}">
                <a16:creationId xmlns:a16="http://schemas.microsoft.com/office/drawing/2014/main" id="{AF5DFAA7-6464-AD41-8270-FC629242100B}"/>
              </a:ext>
            </a:extLst>
          </p:cNvPr>
          <p:cNvSpPr/>
          <p:nvPr/>
        </p:nvSpPr>
        <p:spPr>
          <a:xfrm>
            <a:off x="2707575" y="1624597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37" name="Shape 41">
            <a:extLst>
              <a:ext uri="{FF2B5EF4-FFF2-40B4-BE49-F238E27FC236}">
                <a16:creationId xmlns:a16="http://schemas.microsoft.com/office/drawing/2014/main" id="{7FA6CD1B-3A94-EF4B-9A4E-217D04B52095}"/>
              </a:ext>
            </a:extLst>
          </p:cNvPr>
          <p:cNvSpPr/>
          <p:nvPr/>
        </p:nvSpPr>
        <p:spPr>
          <a:xfrm rot="16200000" flipH="1">
            <a:off x="2705649" y="1565360"/>
            <a:ext cx="261155" cy="308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98" extrusionOk="0">
                <a:moveTo>
                  <a:pt x="3138" y="20840"/>
                </a:moveTo>
                <a:cubicBezTo>
                  <a:pt x="2425" y="21446"/>
                  <a:pt x="1263" y="21451"/>
                  <a:pt x="544" y="20851"/>
                </a:cubicBezTo>
                <a:cubicBezTo>
                  <a:pt x="-181" y="20248"/>
                  <a:pt x="-181" y="19263"/>
                  <a:pt x="544" y="18659"/>
                </a:cubicBezTo>
                <a:lnTo>
                  <a:pt x="16984" y="10193"/>
                </a:lnTo>
                <a:lnTo>
                  <a:pt x="8313" y="2628"/>
                </a:lnTo>
                <a:cubicBezTo>
                  <a:pt x="7601" y="2022"/>
                  <a:pt x="7607" y="1046"/>
                  <a:pt x="8326" y="446"/>
                </a:cubicBezTo>
                <a:cubicBezTo>
                  <a:pt x="9041" y="-149"/>
                  <a:pt x="10193" y="-149"/>
                  <a:pt x="10907" y="446"/>
                </a:cubicBezTo>
                <a:lnTo>
                  <a:pt x="20881" y="9558"/>
                </a:lnTo>
                <a:cubicBezTo>
                  <a:pt x="21240" y="9860"/>
                  <a:pt x="21419" y="10251"/>
                  <a:pt x="21419" y="10643"/>
                </a:cubicBezTo>
                <a:cubicBezTo>
                  <a:pt x="21419" y="11035"/>
                  <a:pt x="21240" y="11427"/>
                  <a:pt x="20881" y="11728"/>
                </a:cubicBezTo>
                <a:lnTo>
                  <a:pt x="3138" y="2084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38" name="Shape 42">
            <a:extLst>
              <a:ext uri="{FF2B5EF4-FFF2-40B4-BE49-F238E27FC236}">
                <a16:creationId xmlns:a16="http://schemas.microsoft.com/office/drawing/2014/main" id="{7400D1A9-81C9-F047-B54B-F6E67CCA1A08}"/>
              </a:ext>
            </a:extLst>
          </p:cNvPr>
          <p:cNvSpPr/>
          <p:nvPr/>
        </p:nvSpPr>
        <p:spPr>
          <a:xfrm rot="16200000" flipH="1">
            <a:off x="2682183" y="2037926"/>
            <a:ext cx="261155" cy="308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98" extrusionOk="0">
                <a:moveTo>
                  <a:pt x="3138" y="20840"/>
                </a:moveTo>
                <a:cubicBezTo>
                  <a:pt x="2425" y="21446"/>
                  <a:pt x="1263" y="21451"/>
                  <a:pt x="544" y="20851"/>
                </a:cubicBezTo>
                <a:cubicBezTo>
                  <a:pt x="-181" y="20248"/>
                  <a:pt x="-181" y="19263"/>
                  <a:pt x="544" y="18659"/>
                </a:cubicBezTo>
                <a:lnTo>
                  <a:pt x="16984" y="10193"/>
                </a:lnTo>
                <a:lnTo>
                  <a:pt x="8313" y="2628"/>
                </a:lnTo>
                <a:cubicBezTo>
                  <a:pt x="7601" y="2022"/>
                  <a:pt x="7607" y="1046"/>
                  <a:pt x="8326" y="446"/>
                </a:cubicBezTo>
                <a:cubicBezTo>
                  <a:pt x="9041" y="-149"/>
                  <a:pt x="10193" y="-149"/>
                  <a:pt x="10907" y="446"/>
                </a:cubicBezTo>
                <a:lnTo>
                  <a:pt x="20881" y="9558"/>
                </a:lnTo>
                <a:cubicBezTo>
                  <a:pt x="21240" y="9860"/>
                  <a:pt x="21419" y="10251"/>
                  <a:pt x="21419" y="10643"/>
                </a:cubicBezTo>
                <a:cubicBezTo>
                  <a:pt x="21419" y="11035"/>
                  <a:pt x="21240" y="11427"/>
                  <a:pt x="20881" y="11728"/>
                </a:cubicBezTo>
                <a:lnTo>
                  <a:pt x="3138" y="2084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6C5891F-9146-6742-A247-93CAC08F6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5994" y="591834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9" name="Marcador de contenido 4">
            <a:extLst>
              <a:ext uri="{FF2B5EF4-FFF2-40B4-BE49-F238E27FC236}">
                <a16:creationId xmlns:a16="http://schemas.microsoft.com/office/drawing/2014/main" id="{788AEDA8-2EAE-1E42-8C8C-E0D1930553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81451" y="662108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40" name="Marcador de texto 6">
            <a:extLst>
              <a:ext uri="{FF2B5EF4-FFF2-40B4-BE49-F238E27FC236}">
                <a16:creationId xmlns:a16="http://schemas.microsoft.com/office/drawing/2014/main" id="{9CC50BF5-9B11-B642-8AB1-DEA864090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76" y="1036595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7C3B2A2F-83F4-EF4E-8057-C5B2D0D114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5994" y="1467651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42" name="Marcador de contenido 4">
            <a:extLst>
              <a:ext uri="{FF2B5EF4-FFF2-40B4-BE49-F238E27FC236}">
                <a16:creationId xmlns:a16="http://schemas.microsoft.com/office/drawing/2014/main" id="{B33CD4E1-783E-7746-BD6D-8BBA5E17B79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681451" y="1537925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43" name="Marcador de texto 6">
            <a:extLst>
              <a:ext uri="{FF2B5EF4-FFF2-40B4-BE49-F238E27FC236}">
                <a16:creationId xmlns:a16="http://schemas.microsoft.com/office/drawing/2014/main" id="{E1C84102-F49F-FB4E-B570-CF664D49CD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78376" y="1912412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4" name="Marcador de texto 8">
            <a:extLst>
              <a:ext uri="{FF2B5EF4-FFF2-40B4-BE49-F238E27FC236}">
                <a16:creationId xmlns:a16="http://schemas.microsoft.com/office/drawing/2014/main" id="{FF7CF94D-0D3C-6444-AD60-8D7DEEBF9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54681" y="2343468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8" name="Marcador de contenido 4">
            <a:extLst>
              <a:ext uri="{FF2B5EF4-FFF2-40B4-BE49-F238E27FC236}">
                <a16:creationId xmlns:a16="http://schemas.microsoft.com/office/drawing/2014/main" id="{7CAE776E-7245-5846-AD34-CBEF3F7ADC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720138" y="2413742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011FD448-F836-8545-972B-A15AFECBB2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7063" y="2788229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60" name="Marcador de texto 8">
            <a:extLst>
              <a:ext uri="{FF2B5EF4-FFF2-40B4-BE49-F238E27FC236}">
                <a16:creationId xmlns:a16="http://schemas.microsoft.com/office/drawing/2014/main" id="{393EDEE7-AC91-5A42-8E58-F9D63AC358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54681" y="3222570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61" name="Marcador de contenido 4">
            <a:extLst>
              <a:ext uri="{FF2B5EF4-FFF2-40B4-BE49-F238E27FC236}">
                <a16:creationId xmlns:a16="http://schemas.microsoft.com/office/drawing/2014/main" id="{AF70EA85-D771-A54D-ADFB-6E9EE57E94F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720138" y="3292844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62" name="Marcador de texto 6">
            <a:extLst>
              <a:ext uri="{FF2B5EF4-FFF2-40B4-BE49-F238E27FC236}">
                <a16:creationId xmlns:a16="http://schemas.microsoft.com/office/drawing/2014/main" id="{4D84281F-6B8F-0046-959A-798FB3618E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7063" y="3667331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63" name="Marcador de texto 8">
            <a:extLst>
              <a:ext uri="{FF2B5EF4-FFF2-40B4-BE49-F238E27FC236}">
                <a16:creationId xmlns:a16="http://schemas.microsoft.com/office/drawing/2014/main" id="{9FB9165C-DD63-7946-9F11-DA9436710B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54681" y="4101672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64" name="Marcador de contenido 4">
            <a:extLst>
              <a:ext uri="{FF2B5EF4-FFF2-40B4-BE49-F238E27FC236}">
                <a16:creationId xmlns:a16="http://schemas.microsoft.com/office/drawing/2014/main" id="{BBD29922-176A-154B-9480-AB4B0445464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20138" y="4171946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65" name="Marcador de texto 6">
            <a:extLst>
              <a:ext uri="{FF2B5EF4-FFF2-40B4-BE49-F238E27FC236}">
                <a16:creationId xmlns:a16="http://schemas.microsoft.com/office/drawing/2014/main" id="{885F149B-3A73-2342-A6DD-11F6DDED3F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7063" y="4546433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</p:spTree>
    <p:extLst>
      <p:ext uri="{BB962C8B-B14F-4D97-AF65-F5344CB8AC3E}">
        <p14:creationId xmlns:p14="http://schemas.microsoft.com/office/powerpoint/2010/main" val="216756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9" grpId="0" animBg="1"/>
      <p:bldP spid="39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8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64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4A8CE7C-49A3-744A-A22D-4B1687290B9C}"/>
              </a:ext>
            </a:extLst>
          </p:cNvPr>
          <p:cNvSpPr/>
          <p:nvPr userDrawn="1"/>
        </p:nvSpPr>
        <p:spPr>
          <a:xfrm>
            <a:off x="0" y="0"/>
            <a:ext cx="4872038" cy="6858000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6418" y="1122263"/>
            <a:ext cx="5791202" cy="2387600"/>
          </a:xfrm>
          <a:effectLst/>
        </p:spPr>
        <p:txBody>
          <a:bodyPr anchor="b"/>
          <a:lstStyle>
            <a:lvl1pPr algn="l">
              <a:defRPr sz="6000"/>
            </a:lvl1pPr>
          </a:lstStyle>
          <a:p>
            <a:r>
              <a:rPr lang="es-ES" dirty="0"/>
              <a:t>ADMINISTRACION DE INFORMIX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5625" y="4220795"/>
            <a:ext cx="5792788" cy="165576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s-ES" sz="2400" dirty="0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 algn="r"/>
            <a:r>
              <a:rPr lang="es-ES" dirty="0"/>
              <a:t>Haga clic para modificar los estilos de texto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 rot="904973">
            <a:off x="-770877" y="-472649"/>
            <a:ext cx="5869546" cy="5540138"/>
          </a:xfrm>
          <a:effectLst/>
        </p:spPr>
        <p:txBody>
          <a:bodyPr>
            <a:noAutofit/>
          </a:bodyPr>
          <a:lstStyle>
            <a:lvl1pPr algn="ctr">
              <a:defRPr sz="59500" b="1" i="0" kern="100" spc="-8000" baseline="0">
                <a:ln w="76200">
                  <a:noFill/>
                </a:ln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338508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6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3462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75AD00D7-B573-9440-A700-2D81EAF15856}"/>
              </a:ext>
            </a:extLst>
          </p:cNvPr>
          <p:cNvGrpSpPr/>
          <p:nvPr userDrawn="1"/>
        </p:nvGrpSpPr>
        <p:grpSpPr>
          <a:xfrm flipV="1">
            <a:off x="1723964" y="4154274"/>
            <a:ext cx="8744072" cy="2154953"/>
            <a:chOff x="1723964" y="2160780"/>
            <a:chExt cx="8744072" cy="215495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AA7D89-E022-8844-A9F4-63FB3D5B6928}"/>
                </a:ext>
              </a:extLst>
            </p:cNvPr>
            <p:cNvSpPr/>
            <p:nvPr userDrawn="1"/>
          </p:nvSpPr>
          <p:spPr>
            <a:xfrm>
              <a:off x="1723964" y="2160780"/>
              <a:ext cx="8744072" cy="215495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1" name="Forma en L 30">
              <a:extLst>
                <a:ext uri="{FF2B5EF4-FFF2-40B4-BE49-F238E27FC236}">
                  <a16:creationId xmlns:a16="http://schemas.microsoft.com/office/drawing/2014/main" id="{B4EA7467-A56B-C34B-9175-CA9F9D3194B2}"/>
                </a:ext>
              </a:extLst>
            </p:cNvPr>
            <p:cNvSpPr/>
            <p:nvPr userDrawn="1"/>
          </p:nvSpPr>
          <p:spPr>
            <a:xfrm rot="5400000">
              <a:off x="1723964" y="2160781"/>
              <a:ext cx="407692" cy="407692"/>
            </a:xfrm>
            <a:prstGeom prst="corner">
              <a:avLst>
                <a:gd name="adj1" fmla="val 8291"/>
                <a:gd name="adj2" fmla="val 9176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2" name="Forma en L 31">
              <a:extLst>
                <a:ext uri="{FF2B5EF4-FFF2-40B4-BE49-F238E27FC236}">
                  <a16:creationId xmlns:a16="http://schemas.microsoft.com/office/drawing/2014/main" id="{F24F860E-F8B7-3B46-A43C-7D36D39946F4}"/>
                </a:ext>
              </a:extLst>
            </p:cNvPr>
            <p:cNvSpPr/>
            <p:nvPr userDrawn="1"/>
          </p:nvSpPr>
          <p:spPr>
            <a:xfrm rot="16200000">
              <a:off x="10060344" y="3908041"/>
              <a:ext cx="407692" cy="407692"/>
            </a:xfrm>
            <a:prstGeom prst="corner">
              <a:avLst>
                <a:gd name="adj1" fmla="val 10061"/>
                <a:gd name="adj2" fmla="val 10061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 dirty="0"/>
            </a:p>
          </p:txBody>
        </p:sp>
      </p:grpSp>
      <p:sp>
        <p:nvSpPr>
          <p:cNvPr id="33" name="Título 2">
            <a:extLst>
              <a:ext uri="{FF2B5EF4-FFF2-40B4-BE49-F238E27FC236}">
                <a16:creationId xmlns:a16="http://schemas.microsoft.com/office/drawing/2014/main" id="{111E239C-C3A5-1945-9B89-6CC9A6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09" y="5746562"/>
            <a:ext cx="5785376" cy="502144"/>
          </a:xfrm>
        </p:spPr>
        <p:txBody>
          <a:bodyPr>
            <a:noAutofit/>
          </a:bodyPr>
          <a:lstStyle>
            <a:lvl1pPr algn="r">
              <a:defRPr sz="2000">
                <a:ln>
                  <a:noFill/>
                </a:ln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A4E22A25-88F9-394D-B81D-12961F76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0815" y="4320895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B014DC9C-C6BE-D547-B921-79B5619ED6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6881" y="-11576"/>
            <a:ext cx="6048866" cy="6869575"/>
          </a:xfr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3971F287-664C-BE4F-9E71-EC0750334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1985" y="-11576"/>
            <a:ext cx="6150015" cy="6869575"/>
          </a:xfr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69428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8.33333E-7 -1.041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3.125E-6 -1.85185E-6 L 3.125E-6 -0.8372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1.012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2.29167E-6 -1.85185E-6 L 0.0095 1.2951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6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8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uild="p">
        <p:tmplLst>
          <p:tmpl lvl="1">
            <p:tnLst>
              <p:par>
                <p:cTn presetID="41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8.33333E-7 3.7037E-7 L 8.33333E-7 -1.04167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2083"/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3.125E-6 -1.85185E-6 L 3.125E-6 -0.83727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41852"/>
                    </p:animMotion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1.11022E-16 3.7037E-7 L 1.11022E-16 1.01227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50602"/>
                    </p:animMotion>
                  </p:childTnLst>
                </p:cTn>
              </p:par>
            </p:tnLst>
          </p:tmpl>
          <p:tmpl lvl="1">
            <p:tnLst>
              <p:par>
                <p:cTn presetID="42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1.85185E-6 L 0.0095 1.29514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69" y="64745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C91491-6D18-394E-8E9E-9C44F3870B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CLICK PARA AGREGAR TITULO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4A0FE0-1DFB-EE47-9046-F52043E5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417FDE31-2899-9A47-AA7F-267082F4C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73520"/>
            <a:ext cx="11353800" cy="284480"/>
          </a:xfrm>
          <a:prstGeom prst="rect">
            <a:avLst/>
          </a:prstGeom>
          <a:solidFill>
            <a:srgbClr val="D1D3E5">
              <a:alpha val="80000"/>
            </a:srgbClr>
          </a:solidFill>
        </p:spPr>
        <p:txBody>
          <a:bodyPr vert="horz" lIns="91440" tIns="45720" rIns="91440" bIns="45720" rtlCol="0" anchor="ctr"/>
          <a:lstStyle>
            <a:lvl1pPr marL="182563" indent="0" algn="l">
              <a:tabLst/>
              <a:defRPr sz="1100" b="0" i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995CF410-566B-CB46-90BD-C72FFDCA5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573520"/>
            <a:ext cx="838200" cy="290480"/>
          </a:xfrm>
          <a:prstGeom prst="rect">
            <a:avLst/>
          </a:prstGeom>
          <a:solidFill>
            <a:srgbClr val="31333D">
              <a:alpha val="8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39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49" r:id="rId3"/>
    <p:sldLayoutId id="2147483667" r:id="rId4"/>
    <p:sldLayoutId id="2147483672" r:id="rId5"/>
    <p:sldLayoutId id="2147483673" r:id="rId6"/>
    <p:sldLayoutId id="2147483661" r:id="rId7"/>
    <p:sldLayoutId id="2147483675" r:id="rId8"/>
    <p:sldLayoutId id="2147483687" r:id="rId9"/>
    <p:sldLayoutId id="2147483688" r:id="rId10"/>
    <p:sldLayoutId id="2147483652" r:id="rId11"/>
    <p:sldLayoutId id="2147483678" r:id="rId12"/>
    <p:sldLayoutId id="2147483685" r:id="rId13"/>
    <p:sldLayoutId id="2147483686" r:id="rId14"/>
    <p:sldLayoutId id="2147483670" r:id="rId15"/>
    <p:sldLayoutId id="2147483692" r:id="rId16"/>
    <p:sldLayoutId id="2147483696" r:id="rId17"/>
    <p:sldLayoutId id="2147483693" r:id="rId18"/>
    <p:sldLayoutId id="2147483694" r:id="rId19"/>
    <p:sldLayoutId id="2147483695" r:id="rId20"/>
    <p:sldLayoutId id="2147483689" r:id="rId21"/>
    <p:sldLayoutId id="2147483697" r:id="rId22"/>
    <p:sldLayoutId id="2147483701" r:id="rId23"/>
    <p:sldLayoutId id="2147483699" r:id="rId24"/>
    <p:sldLayoutId id="2147483698" r:id="rId25"/>
    <p:sldLayoutId id="2147483700" r:id="rId26"/>
    <p:sldLayoutId id="2147483690" r:id="rId27"/>
    <p:sldLayoutId id="2147483665" r:id="rId28"/>
    <p:sldLayoutId id="2147483680" r:id="rId29"/>
    <p:sldLayoutId id="2147483681" r:id="rId30"/>
    <p:sldLayoutId id="2147483684" r:id="rId31"/>
    <p:sldLayoutId id="2147483664" r:id="rId32"/>
    <p:sldLayoutId id="2147483666" r:id="rId33"/>
    <p:sldLayoutId id="2147483691" r:id="rId34"/>
    <p:sldLayoutId id="2147483671" r:id="rId35"/>
    <p:sldLayoutId id="2147483676" r:id="rId36"/>
    <p:sldLayoutId id="2147483677" r:id="rId37"/>
    <p:sldLayoutId id="2147483663" r:id="rId38"/>
    <p:sldLayoutId id="2147483668" r:id="rId3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1333D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1pPr>
      <a:lvl2pPr marL="538163" indent="-2143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2pPr>
      <a:lvl3pPr marL="801688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3pPr>
      <a:lvl4pPr marL="1117600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4pPr>
      <a:lvl5pPr marL="1339850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ORACLE SOLARIS 11.4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/>
        <p:txBody>
          <a:bodyPr/>
          <a:lstStyle/>
          <a:p>
            <a:r>
              <a:rPr lang="es-ES" dirty="0"/>
              <a:t>Duración: 30 horas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OPTIMIZACIÓN Y RENDIMIENTO – SOLARIS 11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Mejora de la eficiencia del sistema con el uso de Cgroups.</a:t>
            </a:r>
          </a:p>
          <a:p>
            <a:r>
              <a:rPr lang="es-ES" dirty="0"/>
              <a:t>Integración de DTrace para diagnósticos en tiempo real.</a:t>
            </a:r>
          </a:p>
          <a:p>
            <a:r>
              <a:rPr lang="es-ES" dirty="0"/>
              <a:t>Soporte mejorado para virtualización con Oracle VM.</a:t>
            </a:r>
          </a:p>
          <a:p>
            <a:r>
              <a:rPr lang="es-ES" dirty="0"/>
              <a:t>Avances en seguridad, como la limitación de privilegios de usuario y el control de acceso basado en roles (RBAC).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ADMINISTRACIÓN Y MANTENIMIENTO – NOVEDADES EN SOLARIS 11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Sistema Fast Reboot para reinicios más rápidos.</a:t>
            </a:r>
          </a:p>
          <a:p>
            <a:r>
              <a:rPr lang="es-ES" dirty="0"/>
              <a:t>Actualizaciones en vivo sin tiempo de inactividad.</a:t>
            </a:r>
          </a:p>
          <a:p>
            <a:r>
              <a:rPr lang="es-ES" dirty="0"/>
              <a:t>Mejoras en SMF (Service Management Facility) para la gestión de servicios.</a:t>
            </a:r>
          </a:p>
          <a:p>
            <a:r>
              <a:rPr lang="es-ES" dirty="0"/>
              <a:t>Soporte extendido y políticas de actualización de Oracle.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Conceptos básicos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Gestión de procesos y de memoria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9504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GESTIÓN DE PROCESOS EN SOLARIS 11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Procesos y Threads:</a:t>
            </a:r>
            <a:r>
              <a:rPr lang="es-ES" b="0" dirty="0"/>
              <a:t> Entidades de ejecución en el sistema operativo, distinción y manejo.</a:t>
            </a:r>
            <a:endParaRPr lang="es-ES" dirty="0"/>
          </a:p>
          <a:p>
            <a:r>
              <a:rPr lang="es-ES" b="1" dirty="0"/>
              <a:t>Priorización y Planificación:</a:t>
            </a:r>
            <a:r>
              <a:rPr lang="es-ES" b="0" dirty="0"/>
              <a:t> Cómo Solaris asigna tiempo de CPU a procesos y cómo se pueden ajustar las prioridades.</a:t>
            </a:r>
            <a:endParaRPr lang="es-ES" dirty="0"/>
          </a:p>
          <a:p>
            <a:r>
              <a:rPr lang="es-ES" b="1" dirty="0"/>
              <a:t>Control de Procesos:</a:t>
            </a:r>
            <a:r>
              <a:rPr lang="es-ES" b="0" dirty="0"/>
              <a:t> Uso de comandos como `prstat`, `pkill`, y `nice`.</a:t>
            </a:r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MEMORIA Y ALMACENAMIENTO CON ZFS EN SOLARIS 11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Memoria Virtual:</a:t>
            </a:r>
            <a:r>
              <a:rPr lang="es-ES" b="0" dirty="0"/>
              <a:t> Implementación y gestión de la memoria en Solaris 11, incluyendo swapping y paging.</a:t>
            </a:r>
            <a:endParaRPr lang="es-ES" dirty="0"/>
          </a:p>
          <a:p>
            <a:r>
              <a:rPr lang="es-ES" b="1" dirty="0"/>
              <a:t>Gestión de ZFS:</a:t>
            </a:r>
            <a:r>
              <a:rPr lang="es-ES" b="0" dirty="0"/>
              <a:t> Características del sistema de archivos ZFS, como snapshots, clones y pools de almacenamiento.</a:t>
            </a:r>
            <a:endParaRPr lang="es-ES" dirty="0"/>
          </a:p>
          <a:p>
            <a:r>
              <a:rPr lang="es-ES" b="1" dirty="0"/>
              <a:t>RAID-Z:</a:t>
            </a:r>
            <a:r>
              <a:rPr lang="es-ES" b="0" dirty="0"/>
              <a:t> Prevención de pérdida de datos y recuperación en ZFS.</a:t>
            </a:r>
            <a:endParaRPr lang="es-E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SMF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Conceptos clave, configuración de servicios, solución de problemas, diagnóstico, reinicio y recuperación...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SMF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Conceptos Clave:</a:t>
            </a:r>
            <a:r>
              <a:rPr lang="es-ES" b="0" dirty="0"/>
              <a:t> SMF como reemplazo de los scripts init tradicionales, proporcionando reinicio automático, dependencias de servicios y gestión de estados.</a:t>
            </a:r>
            <a:endParaRPr lang="es-ES" dirty="0"/>
          </a:p>
          <a:p>
            <a:r>
              <a:rPr lang="es-ES" b="1" dirty="0"/>
              <a:t>Ventajas de SMF:</a:t>
            </a:r>
            <a:r>
              <a:rPr lang="es-ES" b="0" dirty="0"/>
              <a:t> Mejora en la confiabilidad del servicio, administración de configuración simplificada, y diagnósticos mejorados.</a:t>
            </a: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DE SERVICIOS SMF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Identificación de Servicios:</a:t>
            </a:r>
            <a:r>
              <a:rPr lang="es-ES" b="0" dirty="0"/>
              <a:t> Uso de `svcs` para listar los servicios y su estado actual.</a:t>
            </a:r>
            <a:endParaRPr lang="es-ES" dirty="0"/>
          </a:p>
          <a:p>
            <a:r>
              <a:rPr lang="es-ES" b="1" dirty="0"/>
              <a:t>Habilitación/Deshabilitación de Servicios:</a:t>
            </a:r>
            <a:r>
              <a:rPr lang="es-ES" b="0" dirty="0"/>
              <a:t> Comandos `svcadm enable` y `svcadm disable` para controlar los servicios.</a:t>
            </a:r>
            <a:endParaRPr lang="es-ES" dirty="0"/>
          </a:p>
          <a:p>
            <a:r>
              <a:rPr lang="es-ES" b="1" dirty="0"/>
              <a:t>Configuración de Propiedades:</a:t>
            </a:r>
            <a:r>
              <a:rPr lang="es-ES" b="0" dirty="0"/>
              <a:t> Uso de `svccfg` para modificar la configuración de un servicio.</a:t>
            </a:r>
            <a:endParaRPr lang="es-E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DE PROBLEMAS CON SERVICIOS SMF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Uso de Logs y Manifiestos:</a:t>
            </a:r>
            <a:r>
              <a:rPr lang="es-ES" b="0" dirty="0"/>
              <a:t> Localización y revisión de los logs de servicios y manifiestos SMF para diagnósticos.</a:t>
            </a:r>
            <a:endParaRPr lang="es-ES" dirty="0"/>
          </a:p>
          <a:p>
            <a:r>
              <a:rPr lang="es-ES" b="1" dirty="0"/>
              <a:t>Recuperación de Servicios:</a:t>
            </a:r>
            <a:r>
              <a:rPr lang="es-ES" b="0" dirty="0"/>
              <a:t> Estrategias para el reinicio y recuperación de servicios con fallos.</a:t>
            </a:r>
            <a:endParaRPr lang="es-ES" dirty="0"/>
          </a:p>
          <a:p>
            <a:r>
              <a:rPr lang="es-ES" b="1" dirty="0"/>
              <a:t>Análisis de Dependencias:</a:t>
            </a:r>
            <a:r>
              <a:rPr lang="es-ES" b="0" dirty="0"/>
              <a:t> Cómo las dependencias afectan el inicio y la recuperación de servicios.</a:t>
            </a:r>
            <a:endParaRPr lang="es-E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DIAGNÓSTICO DE SERVICIOS SMF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Uso de `svcs -xv`:</a:t>
            </a:r>
            <a:r>
              <a:rPr lang="es-ES" b="0" dirty="0"/>
              <a:t> Proporciona detalles sobre servicios con problemas.</a:t>
            </a:r>
            <a:endParaRPr lang="es-ES" dirty="0"/>
          </a:p>
          <a:p>
            <a:r>
              <a:rPr lang="es-ES" b="1" dirty="0"/>
              <a:t>Revisión de Logs:</a:t>
            </a:r>
            <a:r>
              <a:rPr lang="es-ES" b="0" dirty="0"/>
              <a:t> Ubicación típica en `/var/svc/log/`, crucial para entender errores específicos.</a:t>
            </a:r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BIENVENIDA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REINICIO Y RECUPERACIÓN DE SERVICIOS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Comando `svcadm restart`:</a:t>
            </a:r>
            <a:r>
              <a:rPr lang="es-ES" b="0" dirty="0"/>
              <a:t> Reinicia servicios específicos para aplicar cambios o recuperarse de fallos.</a:t>
            </a:r>
            <a:endParaRPr lang="es-ES" dirty="0"/>
          </a:p>
          <a:p>
            <a:r>
              <a:rPr lang="es-ES" b="1" dirty="0"/>
              <a:t>Gestión de Dependencias:</a:t>
            </a:r>
            <a:r>
              <a:rPr lang="es-ES" b="0" dirty="0"/>
              <a:t> Entender cómo las dependencias afectan el reinicio y la recuperación.</a:t>
            </a:r>
            <a:endParaRPr lang="es-E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ESTRATEGIAS DE RESOLUCIÓN DE PROBLEMAS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Análisis de Logs:</a:t>
            </a:r>
            <a:r>
              <a:rPr lang="es-ES" b="0" dirty="0"/>
              <a:t> Identificar mensajes de error comunes y sus soluciones.</a:t>
            </a:r>
            <a:endParaRPr lang="es-ES" dirty="0"/>
          </a:p>
          <a:p>
            <a:r>
              <a:rPr lang="es-ES" b="1" dirty="0"/>
              <a:t>Uso de `svcadm clear`:</a:t>
            </a:r>
            <a:r>
              <a:rPr lang="es-ES" b="0" dirty="0"/>
              <a:t> Para servicios en estado de mantenimiento, preparándolos para un nuevo intento de inicio.</a:t>
            </a:r>
            <a:endParaRPr lang="es-E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IPS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Introducción a IPS, instalación de software, configuración de repositorios, solución de problemas, diagnóstico, reinicio y recuperación...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IPS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IPS simplifica la gestión de paquetes en Solaris.</a:t>
            </a:r>
          </a:p>
          <a:p>
            <a:r>
              <a:rPr lang="es-ES" dirty="0"/>
              <a:t>Permite instalaciones, actualizaciones y búsquedas eficientes de software.</a:t>
            </a:r>
          </a:p>
          <a:p>
            <a:r>
              <a:rPr lang="es-ES" dirty="0"/>
              <a:t>Repositorios en línea y locales para paquetes.</a:t>
            </a:r>
          </a:p>
          <a:p>
            <a:r>
              <a:rPr lang="es-ES" dirty="0"/>
              <a:t>Automatización de dependencias y actualizaciones.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DE SOFTWARE CON IPS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Comando `pkg install` para añadir paquetes.</a:t>
            </a:r>
          </a:p>
          <a:p>
            <a:r>
              <a:rPr lang="es-ES" dirty="0"/>
              <a:t>Búsqueda de paquetes con `pkg search`.</a:t>
            </a:r>
          </a:p>
          <a:p>
            <a:r>
              <a:rPr lang="es-ES" dirty="0"/>
              <a:t>Actualizaciones con `pkg update`.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DE REPOSITORIOS IPS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Uso de `pkg set-publisher` para agregar repositorios.</a:t>
            </a:r>
          </a:p>
          <a:p>
            <a:r>
              <a:rPr lang="es-ES" dirty="0"/>
              <a:t>Creación de repositorios locales para control y rapidez.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CONFIGURACIÓN DE UN REPOSITORIO IPS LOCAL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repositorio local ofrece control y eficiencia.</a:t>
            </a:r>
          </a:p>
          <a:p>
            <a:r>
              <a:rPr lang="es-ES" dirty="0"/>
              <a:t>Se configura con `pkgrepo` y se sirve con `pkg.depotd`.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SERVICIOS SMF PARA APACHE Y NGINX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Creación de manifiestos SMF para servicios web.</a:t>
            </a:r>
          </a:p>
          <a:p>
            <a:r>
              <a:rPr lang="es-ES" dirty="0"/>
              <a:t>Comandos `svcadm` y `svccfg` para gestionar servicios.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PERSONALIZACIÓN Y SOLUCIÓN DE PROBLEMAS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Edición de archivos de configuración para cambiar puertos y otros ajustes.</a:t>
            </a:r>
          </a:p>
          <a:p>
            <a:r>
              <a:rPr lang="es-ES" dirty="0"/>
              <a:t>Uso de logs para diagnóstico.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89BCDE9-0A92-BE4D-AEED-091A7A4EAB6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Conozco cosillas de desarrollo, data analytics y BigData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0BDC164-318C-6244-B1BD-AAFFE4FB2F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/>
        <p:txBody>
          <a:bodyPr/>
          <a:lstStyle/>
          <a:p>
            <a:r>
              <a:rPr lang="es-ES" dirty="0"/>
              <a:t>Desarrollando desde los 8 años. Lenguajes de programación: C, C++, C#, Java, Python, ...</a:t>
            </a:r>
          </a:p>
          <a:p>
            <a:r>
              <a:rPr lang="es-ES" dirty="0"/>
              <a:t>Ingeniería del dato: Business Intelligence, Data Analytics, Machine Learning, Deep Learning, ...</a:t>
            </a:r>
          </a:p>
          <a:p>
            <a:r>
              <a:rPr lang="es-ES" dirty="0"/>
              <a:t>Diseño de arquitecturas y procesos Cloud y BigData: Hadoop, Spark, Hive, Casandra, Kafka, Flume, ...</a:t>
            </a:r>
          </a:p>
          <a:p>
            <a:r>
              <a:rPr lang="es-ES" dirty="0"/>
              <a:t>Devops: Sistemas CI/CD, docker, kuberetes, openshift, openstack, ansible</a:t>
            </a:r>
          </a:p>
          <a:p>
            <a:r>
              <a:rPr lang="es-ES" dirty="0"/>
              <a:t>Formación TI: Desarrollo, Sistemas, Testing, ...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526CF-6DD6-514E-BF4A-5CE0A3B5A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ORGANIZACION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1D1C8AE-211E-7245-B43F-1126E3ACBF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/>
        <p:txBody>
          <a:bodyPr/>
          <a:lstStyle/>
          <a:p>
            <a:r>
              <a:rPr lang="es-ES" dirty="0"/>
              <a:t>Metodología formativa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8587BD82-F9E7-9A4C-9021-DF82CD97D3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/>
        <p:txBody>
          <a:bodyPr/>
          <a:lstStyle/>
          <a:p>
            <a:r>
              <a:rPr lang="es-ES" dirty="0"/>
              <a:t>40% del tiempo para conceptos teóricos</a:t>
            </a:r>
          </a:p>
          <a:p>
            <a:r>
              <a:rPr lang="es-ES" dirty="0"/>
              <a:t>60% del tiempo para prácticas</a:t>
            </a:r>
          </a:p>
        </p:txBody>
      </p:sp>
      <p:sp>
        <p:nvSpPr>
          <p:cNvPr id="49" name="Marcador de texto 45">
            <a:extLst>
              <a:ext uri="{FF2B5EF4-FFF2-40B4-BE49-F238E27FC236}">
                <a16:creationId xmlns:a16="http://schemas.microsoft.com/office/drawing/2014/main" id="{1EA6F8FE-1BA1-C144-8F7F-FE7D048E5F9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/>
        <p:txBody>
          <a:bodyPr/>
          <a:lstStyle/>
          <a:p>
            <a:r>
              <a:rPr lang="es-ES" dirty="0"/>
              <a:t>Material y actividades extra</a:t>
            </a:r>
          </a:p>
        </p:txBody>
      </p:sp>
      <p:sp>
        <p:nvSpPr>
          <p:cNvPr id="50" name="Marcador de texto 47">
            <a:extLst>
              <a:ext uri="{FF2B5EF4-FFF2-40B4-BE49-F238E27FC236}">
                <a16:creationId xmlns:a16="http://schemas.microsoft.com/office/drawing/2014/main" id="{48F6DAE2-5077-F145-B466-6392262E048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/>
        <p:txBody>
          <a:bodyPr/>
          <a:lstStyle/>
          <a:p>
            <a:r>
              <a:rPr lang="es-ES" dirty="0"/>
              <a:t>Plataforma de aprendizaje</a:t>
            </a:r>
          </a:p>
          <a:p>
            <a:r>
              <a:rPr lang="es-ES" dirty="0"/>
              <a:t>Grabación de las clases</a:t>
            </a:r>
          </a:p>
        </p:txBody>
      </p:sp>
      <p:sp>
        <p:nvSpPr>
          <p:cNvPr id="51" name="Marcador de texto 45">
            <a:extLst>
              <a:ext uri="{FF2B5EF4-FFF2-40B4-BE49-F238E27FC236}">
                <a16:creationId xmlns:a16="http://schemas.microsoft.com/office/drawing/2014/main" id="{9B4A81E2-0698-104D-A39C-80B9C5FC9B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/>
        <p:txBody>
          <a:bodyPr/>
          <a:lstStyle/>
          <a:p>
            <a:r>
              <a:rPr lang="es-ES" dirty="0"/>
              <a:t>Desarrollo de las clases</a:t>
            </a:r>
          </a:p>
        </p:txBody>
      </p:sp>
      <p:sp>
        <p:nvSpPr>
          <p:cNvPr id="52" name="Marcador de texto 47">
            <a:extLst>
              <a:ext uri="{FF2B5EF4-FFF2-40B4-BE49-F238E27FC236}">
                <a16:creationId xmlns:a16="http://schemas.microsoft.com/office/drawing/2014/main" id="{936546EE-7386-2842-86C3-7C6B7D9B7AE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/>
        <p:txBody>
          <a:bodyPr/>
          <a:lstStyle/>
          <a:p>
            <a:r>
              <a:rPr lang="es-ES" dirty="0"/>
              <a:t>6 días de 6 horas con 3/2 descansos</a:t>
            </a:r>
          </a:p>
          <a:p>
            <a:r>
              <a:rPr lang="es-ES" dirty="0"/>
              <a:t>Resolución de preguntas</a:t>
            </a:r>
          </a:p>
        </p:txBody>
      </p:sp>
      <p:sp>
        <p:nvSpPr>
          <p:cNvPr id="53" name="Marcador de texto 45">
            <a:extLst>
              <a:ext uri="{FF2B5EF4-FFF2-40B4-BE49-F238E27FC236}">
                <a16:creationId xmlns:a16="http://schemas.microsoft.com/office/drawing/2014/main" id="{66457563-D9BB-3948-9A68-E819EFD5EB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/>
        <p:txBody>
          <a:bodyPr/>
          <a:lstStyle/>
          <a:p>
            <a:r>
              <a:rPr lang="es-ES" dirty="0"/>
              <a:t>Financiado a través de FUNDAE</a:t>
            </a:r>
          </a:p>
        </p:txBody>
      </p:sp>
      <p:sp>
        <p:nvSpPr>
          <p:cNvPr id="54" name="Marcador de texto 47">
            <a:extLst>
              <a:ext uri="{FF2B5EF4-FFF2-40B4-BE49-F238E27FC236}">
                <a16:creationId xmlns:a16="http://schemas.microsoft.com/office/drawing/2014/main" id="{7349B732-5BF6-044F-8F81-5C800950CB3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/>
        <p:txBody>
          <a:bodyPr/>
          <a:lstStyle/>
          <a:p>
            <a:r>
              <a:rPr lang="es-ES" dirty="0"/>
              <a:t>Test de evaluación final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INTRODUCCIÓN A SOLARIS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Características clave, razones para su elección, cambios fundamentales...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ORACLE SOLARIS 11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Oracle Solaris: Innovación y Rendimiento</a:t>
            </a:r>
          </a:p>
          <a:p>
            <a:r>
              <a:rPr lang="es-ES" dirty="0"/>
              <a:t>Evolución constante desde SunOS en 1982</a:t>
            </a:r>
          </a:p>
          <a:p>
            <a:r>
              <a:rPr lang="es-ES" dirty="0"/>
              <a:t>Oracle Solaris 11: Lanzado en 2011, diseñado para la nube</a:t>
            </a:r>
          </a:p>
          <a:p>
            <a:r>
              <a:rPr lang="es-ES" dirty="0"/>
              <a:t>Oracle Solaris 11.4: Lanzado en 2018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CLAVE DE </a:t>
            </a:r>
            <a:br>
              <a:rPr lang="es-ES" dirty="0"/>
            </a:br>
            <a:r>
              <a:rPr lang="es-ES" dirty="0"/>
              <a:t>ORACLE SOLARIS 11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Gestión de Paquetes Simplificada:</a:t>
            </a:r>
            <a:endParaRPr lang="es-ES" dirty="0"/>
          </a:p>
          <a:p>
            <a:pPr marL="1050000" lvl="2" indent="-200000">
              <a:buFont typeface="Arial" panose="020B0604020202020204" pitchFamily="34" charset="0"/>
              <a:buChar char="•"/>
            </a:pPr>
            <a:r>
              <a:rPr lang="es-ES" dirty="0"/>
              <a:t>Sistema de Paquetes de Imágenes (IPS) para una fácil instalación y actualización</a:t>
            </a:r>
          </a:p>
          <a:p>
            <a:r>
              <a:rPr lang="es-ES" b="1" dirty="0"/>
              <a:t>Mejoras en la virtualización Integrada:</a:t>
            </a:r>
            <a:endParaRPr lang="es-ES" dirty="0"/>
          </a:p>
          <a:p>
            <a:pPr marL="1050000" lvl="2" indent="-200000">
              <a:buFont typeface="Arial" panose="020B0604020202020204" pitchFamily="34" charset="0"/>
              <a:buChar char="•"/>
            </a:pPr>
            <a:r>
              <a:rPr lang="es-ES" dirty="0"/>
              <a:t>Zonas de Solaris y Oracle VM Server para SPARC</a:t>
            </a:r>
          </a:p>
          <a:p>
            <a:r>
              <a:rPr lang="es-ES" b="1" dirty="0"/>
              <a:t>Rendimiento y Escalabilidad:</a:t>
            </a:r>
            <a:endParaRPr lang="es-ES" dirty="0"/>
          </a:p>
          <a:p>
            <a:pPr marL="1050000" lvl="2" indent="-200000">
              <a:buFont typeface="Arial" panose="020B0604020202020204" pitchFamily="34" charset="0"/>
              <a:buChar char="•"/>
            </a:pPr>
            <a:r>
              <a:rPr lang="es-ES" dirty="0"/>
              <a:t>Optimizado para sistemas de gran escala y cargas de trabajo intensivas</a:t>
            </a:r>
          </a:p>
          <a:p>
            <a:r>
              <a:rPr lang="es-ES" b="1" dirty="0"/>
              <a:t>Seguridad Avanzada:</a:t>
            </a:r>
            <a:endParaRPr lang="es-ES" dirty="0"/>
          </a:p>
          <a:p>
            <a:pPr marL="1050000" lvl="2" indent="-200000">
              <a:buFont typeface="Arial" panose="020B0604020202020204" pitchFamily="34" charset="0"/>
              <a:buChar char="•"/>
            </a:pPr>
            <a:r>
              <a:rPr lang="es-ES" dirty="0"/>
              <a:t>Protección de datos y cumplimiento con funciones de seguridad incorporadas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ORACLE SOLARIS 11?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Confiabilidad:</a:t>
            </a:r>
            <a:endParaRPr lang="es-ES" dirty="0"/>
          </a:p>
          <a:p>
            <a:pPr marL="1050000" lvl="2" indent="-200000">
              <a:buFont typeface="Arial" panose="020B0604020202020204" pitchFamily="34" charset="0"/>
              <a:buChar char="•"/>
            </a:pPr>
            <a:r>
              <a:rPr lang="es-ES" dirty="0"/>
              <a:t>Sistema operativo empresarial con soporte y actualizaciones a largo plazo</a:t>
            </a:r>
          </a:p>
          <a:p>
            <a:r>
              <a:rPr lang="es-ES" b="1" dirty="0"/>
              <a:t>Eficiencia Operativa:</a:t>
            </a:r>
            <a:endParaRPr lang="es-ES" dirty="0"/>
          </a:p>
          <a:p>
            <a:pPr marL="1050000" lvl="2" indent="-200000">
              <a:buFont typeface="Arial" panose="020B0604020202020204" pitchFamily="34" charset="0"/>
              <a:buChar char="•"/>
            </a:pPr>
            <a:r>
              <a:rPr lang="es-ES" dirty="0"/>
              <a:t>Herramientas automatizadas que reducen la complejidad y los costos operativos</a:t>
            </a:r>
          </a:p>
          <a:p>
            <a:r>
              <a:rPr lang="es-ES" b="1" dirty="0"/>
              <a:t>Optimizado para la Nube:</a:t>
            </a:r>
            <a:endParaRPr lang="es-ES" dirty="0"/>
          </a:p>
          <a:p>
            <a:pPr marL="1050000" lvl="2" indent="-200000">
              <a:buFont typeface="Arial" panose="020B0604020202020204" pitchFamily="34" charset="0"/>
              <a:buChar char="•"/>
            </a:pPr>
            <a:r>
              <a:rPr lang="es-ES" dirty="0"/>
              <a:t>Construido para entornos de nube pública, privada e híbrida</a:t>
            </a:r>
          </a:p>
          <a:p>
            <a:r>
              <a:rPr lang="es-ES" b="1" dirty="0"/>
              <a:t>Compatibilidad hacia Adelante:</a:t>
            </a:r>
            <a:endParaRPr lang="es-ES" dirty="0"/>
          </a:p>
          <a:p>
            <a:pPr marL="1050000" lvl="2" indent="-200000">
              <a:buFont typeface="Arial" panose="020B0604020202020204" pitchFamily="34" charset="0"/>
              <a:buChar char="•"/>
            </a:pPr>
            <a:r>
              <a:rPr lang="es-ES" dirty="0"/>
              <a:t>Garantía de compatibilidad con aplicaciones de versiones anteriores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 SOLARIS 10 A SOLARIS 11 – CAMBIOS FUNDAMENTALES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Oracle Solaris 11.4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Rediseño del sistema de archivos con ZFS como predeterminado.</a:t>
            </a:r>
          </a:p>
          <a:p>
            <a:r>
              <a:rPr lang="es-ES" dirty="0"/>
              <a:t>Reemplazo de SVR4 con IPS para la gestión de paquetes.</a:t>
            </a:r>
          </a:p>
          <a:p>
            <a:r>
              <a:rPr lang="es-ES" dirty="0"/>
              <a:t>Introducción de Zonas Ligeras y Zonas de Núcleo Completo.</a:t>
            </a:r>
          </a:p>
          <a:p>
            <a:r>
              <a:rPr lang="es-ES" dirty="0"/>
              <a:t>Mejoras en la red con Crossbow Network Virtualization.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19179</TotalTime>
  <Words>1218</Words>
  <Application>Microsoft Macintosh PowerPoint</Application>
  <PresentationFormat>Panorámica</PresentationFormat>
  <Paragraphs>168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9" baseType="lpstr">
      <vt:lpstr>Arial</vt:lpstr>
      <vt:lpstr>Calibri</vt:lpstr>
      <vt:lpstr>Helvetica Neue</vt:lpstr>
      <vt:lpstr>Helvetica Neue Light</vt:lpstr>
      <vt:lpstr>MV Boli</vt:lpstr>
      <vt:lpstr>Roboto</vt:lpstr>
      <vt:lpstr>Roboto Condensed</vt:lpstr>
      <vt:lpstr>Roboto Light</vt:lpstr>
      <vt:lpstr>Roboto Thin</vt:lpstr>
      <vt:lpstr>Source Sans Pro Semibold</vt:lpstr>
      <vt:lpstr>Tema de Office</vt:lpstr>
      <vt:lpstr>ORACLE SOLARIS 11.4</vt:lpstr>
      <vt:lpstr>BIENVENIDA</vt:lpstr>
      <vt:lpstr>Presentación de PowerPoint</vt:lpstr>
      <vt:lpstr>ORGANIZACION</vt:lpstr>
      <vt:lpstr>INTRODUCCIÓN A SOLARIS</vt:lpstr>
      <vt:lpstr>INTRODUCCIÓN A ORACLE SOLARIS 11</vt:lpstr>
      <vt:lpstr>CARACTERÍSTICAS CLAVE DE  ORACLE SOLARIS 11</vt:lpstr>
      <vt:lpstr>¿POR QUÉ ORACLE SOLARIS 11?</vt:lpstr>
      <vt:lpstr>DE SOLARIS 10 A SOLARIS 11 – CAMBIOS FUNDAMENTALES</vt:lpstr>
      <vt:lpstr>OPTIMIZACIÓN Y RENDIMIENTO – SOLARIS 11</vt:lpstr>
      <vt:lpstr>ADMINISTRACIÓN Y MANTENIMIENTO – NOVEDADES EN SOLARIS 11</vt:lpstr>
      <vt:lpstr>Conceptos básicos</vt:lpstr>
      <vt:lpstr>GESTIÓN DE PROCESOS EN SOLARIS 11</vt:lpstr>
      <vt:lpstr>MEMORIA Y ALMACENAMIENTO CON ZFS EN SOLARIS 11</vt:lpstr>
      <vt:lpstr>SMF</vt:lpstr>
      <vt:lpstr>INTRODUCCIÓN A SMF</vt:lpstr>
      <vt:lpstr>CONFIGURACIÓN DE SERVICIOS SMF</vt:lpstr>
      <vt:lpstr>SOLUCIÓN DE PROBLEMAS CON SERVICIOS SMF</vt:lpstr>
      <vt:lpstr>DIAGNÓSTICO DE SERVICIOS SMF</vt:lpstr>
      <vt:lpstr>REINICIO Y RECUPERACIÓN DE SERVICIOS</vt:lpstr>
      <vt:lpstr>ESTRATEGIAS DE RESOLUCIÓN DE PROBLEMAS</vt:lpstr>
      <vt:lpstr>IPS</vt:lpstr>
      <vt:lpstr>INTRODUCCIÓN A IPS</vt:lpstr>
      <vt:lpstr>INSTALACIÓN DE SOFTWARE CON IPS</vt:lpstr>
      <vt:lpstr>CONFIGURACIÓN DE REPOSITORIOS IPS</vt:lpstr>
      <vt:lpstr>CONFIGURACIÓN DE UN REPOSITORIO IPS LOCAL</vt:lpstr>
      <vt:lpstr>SERVICIOS SMF PARA APACHE Y NGINX</vt:lpstr>
      <vt:lpstr>PERSONALIZACIÓN Y SOLUCIÓN DE PROBLEMAS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Osuna</dc:creator>
  <cp:lastModifiedBy>Ivan Osuna</cp:lastModifiedBy>
  <cp:revision>341</cp:revision>
  <dcterms:created xsi:type="dcterms:W3CDTF">2020-03-13T17:24:37Z</dcterms:created>
  <dcterms:modified xsi:type="dcterms:W3CDTF">2024-03-19T06:43:26Z</dcterms:modified>
</cp:coreProperties>
</file>